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5374" r:id="rId6"/>
  </p:sldMasterIdLst>
  <p:notesMasterIdLst>
    <p:notesMasterId r:id="rId38"/>
  </p:notesMasterIdLst>
  <p:handoutMasterIdLst>
    <p:handoutMasterId r:id="rId39"/>
  </p:handoutMasterIdLst>
  <p:sldIdLst>
    <p:sldId id="383" r:id="rId7"/>
    <p:sldId id="438" r:id="rId8"/>
    <p:sldId id="439" r:id="rId9"/>
    <p:sldId id="480" r:id="rId10"/>
    <p:sldId id="440" r:id="rId11"/>
    <p:sldId id="466" r:id="rId12"/>
    <p:sldId id="481" r:id="rId13"/>
    <p:sldId id="441" r:id="rId14"/>
    <p:sldId id="467" r:id="rId15"/>
    <p:sldId id="442" r:id="rId16"/>
    <p:sldId id="468" r:id="rId17"/>
    <p:sldId id="485" r:id="rId18"/>
    <p:sldId id="443" r:id="rId19"/>
    <p:sldId id="444" r:id="rId20"/>
    <p:sldId id="465" r:id="rId21"/>
    <p:sldId id="469" r:id="rId22"/>
    <p:sldId id="445" r:id="rId23"/>
    <p:sldId id="446" r:id="rId24"/>
    <p:sldId id="447" r:id="rId25"/>
    <p:sldId id="448" r:id="rId26"/>
    <p:sldId id="470" r:id="rId27"/>
    <p:sldId id="478" r:id="rId28"/>
    <p:sldId id="482" r:id="rId29"/>
    <p:sldId id="479" r:id="rId30"/>
    <p:sldId id="471" r:id="rId31"/>
    <p:sldId id="472" r:id="rId32"/>
    <p:sldId id="473" r:id="rId33"/>
    <p:sldId id="474" r:id="rId34"/>
    <p:sldId id="475" r:id="rId35"/>
    <p:sldId id="476" r:id="rId36"/>
    <p:sldId id="477" r:id="rId37"/>
  </p:sldIdLst>
  <p:sldSz cx="9144000" cy="6858000" type="screen4x3"/>
  <p:notesSz cx="6797675" cy="9926638"/>
  <p:defaultTextStyle>
    <a:defPPr>
      <a:defRPr lang="nl-BE"/>
    </a:defPPr>
    <a:lvl1pPr algn="l" rtl="0" eaLnBrk="0" fontAlgn="base" hangingPunct="0">
      <a:spcBef>
        <a:spcPct val="0"/>
      </a:spcBef>
      <a:spcAft>
        <a:spcPct val="0"/>
      </a:spcAft>
      <a:defRPr kern="1200">
        <a:solidFill>
          <a:schemeClr val="tx1"/>
        </a:solidFill>
        <a:latin typeface="Gotham Rounded Book" pitchFamily="50" charset="0"/>
        <a:ea typeface="+mn-ea"/>
        <a:cs typeface="+mn-cs"/>
      </a:defRPr>
    </a:lvl1pPr>
    <a:lvl2pPr marL="457200" algn="l" rtl="0" eaLnBrk="0" fontAlgn="base" hangingPunct="0">
      <a:spcBef>
        <a:spcPct val="0"/>
      </a:spcBef>
      <a:spcAft>
        <a:spcPct val="0"/>
      </a:spcAft>
      <a:defRPr kern="1200">
        <a:solidFill>
          <a:schemeClr val="tx1"/>
        </a:solidFill>
        <a:latin typeface="Gotham Rounded Book" pitchFamily="50" charset="0"/>
        <a:ea typeface="+mn-ea"/>
        <a:cs typeface="+mn-cs"/>
      </a:defRPr>
    </a:lvl2pPr>
    <a:lvl3pPr marL="914400" algn="l" rtl="0" eaLnBrk="0" fontAlgn="base" hangingPunct="0">
      <a:spcBef>
        <a:spcPct val="0"/>
      </a:spcBef>
      <a:spcAft>
        <a:spcPct val="0"/>
      </a:spcAft>
      <a:defRPr kern="1200">
        <a:solidFill>
          <a:schemeClr val="tx1"/>
        </a:solidFill>
        <a:latin typeface="Gotham Rounded Book" pitchFamily="50" charset="0"/>
        <a:ea typeface="+mn-ea"/>
        <a:cs typeface="+mn-cs"/>
      </a:defRPr>
    </a:lvl3pPr>
    <a:lvl4pPr marL="1371600" algn="l" rtl="0" eaLnBrk="0" fontAlgn="base" hangingPunct="0">
      <a:spcBef>
        <a:spcPct val="0"/>
      </a:spcBef>
      <a:spcAft>
        <a:spcPct val="0"/>
      </a:spcAft>
      <a:defRPr kern="1200">
        <a:solidFill>
          <a:schemeClr val="tx1"/>
        </a:solidFill>
        <a:latin typeface="Gotham Rounded Book" pitchFamily="50" charset="0"/>
        <a:ea typeface="+mn-ea"/>
        <a:cs typeface="+mn-cs"/>
      </a:defRPr>
    </a:lvl4pPr>
    <a:lvl5pPr marL="1828800" algn="l" rtl="0" eaLnBrk="0" fontAlgn="base" hangingPunct="0">
      <a:spcBef>
        <a:spcPct val="0"/>
      </a:spcBef>
      <a:spcAft>
        <a:spcPct val="0"/>
      </a:spcAft>
      <a:defRPr kern="1200">
        <a:solidFill>
          <a:schemeClr val="tx1"/>
        </a:solidFill>
        <a:latin typeface="Gotham Rounded Book" pitchFamily="50" charset="0"/>
        <a:ea typeface="+mn-ea"/>
        <a:cs typeface="+mn-cs"/>
      </a:defRPr>
    </a:lvl5pPr>
    <a:lvl6pPr marL="2286000" algn="l" defTabSz="914400" rtl="0" eaLnBrk="1" latinLnBrk="0" hangingPunct="1">
      <a:defRPr kern="1200">
        <a:solidFill>
          <a:schemeClr val="tx1"/>
        </a:solidFill>
        <a:latin typeface="Gotham Rounded Book" pitchFamily="50" charset="0"/>
        <a:ea typeface="+mn-ea"/>
        <a:cs typeface="+mn-cs"/>
      </a:defRPr>
    </a:lvl6pPr>
    <a:lvl7pPr marL="2743200" algn="l" defTabSz="914400" rtl="0" eaLnBrk="1" latinLnBrk="0" hangingPunct="1">
      <a:defRPr kern="1200">
        <a:solidFill>
          <a:schemeClr val="tx1"/>
        </a:solidFill>
        <a:latin typeface="Gotham Rounded Book" pitchFamily="50" charset="0"/>
        <a:ea typeface="+mn-ea"/>
        <a:cs typeface="+mn-cs"/>
      </a:defRPr>
    </a:lvl7pPr>
    <a:lvl8pPr marL="3200400" algn="l" defTabSz="914400" rtl="0" eaLnBrk="1" latinLnBrk="0" hangingPunct="1">
      <a:defRPr kern="1200">
        <a:solidFill>
          <a:schemeClr val="tx1"/>
        </a:solidFill>
        <a:latin typeface="Gotham Rounded Book" pitchFamily="50" charset="0"/>
        <a:ea typeface="+mn-ea"/>
        <a:cs typeface="+mn-cs"/>
      </a:defRPr>
    </a:lvl8pPr>
    <a:lvl9pPr marL="3657600" algn="l" defTabSz="914400" rtl="0" eaLnBrk="1" latinLnBrk="0" hangingPunct="1">
      <a:defRPr kern="1200">
        <a:solidFill>
          <a:schemeClr val="tx1"/>
        </a:solidFill>
        <a:latin typeface="Gotham Rounded Book" pitchFamily="50"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69">
          <p15:clr>
            <a:srgbClr val="A4A3A4"/>
          </p15:clr>
        </p15:guide>
        <p15:guide id="3" orient="horz" pos="3918">
          <p15:clr>
            <a:srgbClr val="A4A3A4"/>
          </p15:clr>
        </p15:guide>
        <p15:guide id="4" orient="horz" pos="677">
          <p15:clr>
            <a:srgbClr val="A4A3A4"/>
          </p15:clr>
        </p15:guide>
        <p15:guide id="5" orient="horz" pos="289">
          <p15:clr>
            <a:srgbClr val="A4A3A4"/>
          </p15:clr>
        </p15:guide>
        <p15:guide id="6" pos="2880">
          <p15:clr>
            <a:srgbClr val="A4A3A4"/>
          </p15:clr>
        </p15:guide>
        <p15:guide id="7" pos="5488">
          <p15:clr>
            <a:srgbClr val="A4A3A4"/>
          </p15:clr>
        </p15:guide>
        <p15:guide id="8" pos="272">
          <p15:clr>
            <a:srgbClr val="A4A3A4"/>
          </p15:clr>
        </p15:guide>
        <p15:guide id="9" pos="725">
          <p15:clr>
            <a:srgbClr val="A4A3A4"/>
          </p15:clr>
        </p15:guide>
        <p15:guide id="10" pos="499">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8899"/>
    <a:srgbClr val="D8E7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643" autoAdjust="0"/>
  </p:normalViewPr>
  <p:slideViewPr>
    <p:cSldViewPr snapToGrid="0">
      <p:cViewPr varScale="1">
        <p:scale>
          <a:sx n="76" d="100"/>
          <a:sy n="76" d="100"/>
        </p:scale>
        <p:origin x="1550" y="67"/>
      </p:cViewPr>
      <p:guideLst>
        <p:guide orient="horz" pos="2160"/>
        <p:guide orient="horz" pos="969"/>
        <p:guide orient="horz" pos="3918"/>
        <p:guide orient="horz" pos="677"/>
        <p:guide orient="horz" pos="289"/>
        <p:guide pos="2880"/>
        <p:guide pos="5488"/>
        <p:guide pos="272"/>
        <p:guide pos="725"/>
        <p:guide pos="4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5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17" tIns="45708" rIns="91417" bIns="45708" rtlCol="0"/>
          <a:lstStyle>
            <a:lvl1pPr algn="l" eaLnBrk="1" fontAlgn="auto" hangingPunct="1">
              <a:spcBef>
                <a:spcPts val="0"/>
              </a:spcBef>
              <a:spcAft>
                <a:spcPts val="0"/>
              </a:spcAft>
              <a:defRPr sz="1200">
                <a:latin typeface="+mn-lt"/>
              </a:defRPr>
            </a:lvl1pPr>
          </a:lstStyle>
          <a:p>
            <a:pPr>
              <a:defRPr/>
            </a:pPr>
            <a:endParaRPr lang="nl-BE" dirty="0"/>
          </a:p>
        </p:txBody>
      </p:sp>
      <p:sp>
        <p:nvSpPr>
          <p:cNvPr id="3" name="Date Placeholder 2"/>
          <p:cNvSpPr>
            <a:spLocks noGrp="1"/>
          </p:cNvSpPr>
          <p:nvPr>
            <p:ph type="dt" sz="quarter" idx="1"/>
          </p:nvPr>
        </p:nvSpPr>
        <p:spPr>
          <a:xfrm>
            <a:off x="3851275" y="0"/>
            <a:ext cx="2946400" cy="496888"/>
          </a:xfrm>
          <a:prstGeom prst="rect">
            <a:avLst/>
          </a:prstGeom>
        </p:spPr>
        <p:txBody>
          <a:bodyPr vert="horz" lIns="91417" tIns="45708" rIns="91417" bIns="45708" rtlCol="0"/>
          <a:lstStyle>
            <a:lvl1pPr algn="r" eaLnBrk="1" fontAlgn="auto" hangingPunct="1">
              <a:spcBef>
                <a:spcPts val="0"/>
              </a:spcBef>
              <a:spcAft>
                <a:spcPts val="0"/>
              </a:spcAft>
              <a:defRPr sz="1200">
                <a:latin typeface="+mn-lt"/>
              </a:defRPr>
            </a:lvl1pPr>
          </a:lstStyle>
          <a:p>
            <a:pPr>
              <a:defRPr/>
            </a:pPr>
            <a:endParaRPr lang="nl-BE"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17" tIns="45708" rIns="91417" bIns="45708" rtlCol="0" anchor="b"/>
          <a:lstStyle>
            <a:lvl1pPr algn="l" eaLnBrk="1" fontAlgn="auto" hangingPunct="1">
              <a:spcBef>
                <a:spcPts val="0"/>
              </a:spcBef>
              <a:spcAft>
                <a:spcPts val="0"/>
              </a:spcAft>
              <a:defRPr sz="1200">
                <a:latin typeface="+mn-lt"/>
              </a:defRPr>
            </a:lvl1pPr>
          </a:lstStyle>
          <a:p>
            <a:pPr>
              <a:defRPr/>
            </a:pPr>
            <a:endParaRPr lang="nl-BE"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17" tIns="45708" rIns="91417" bIns="45708" rtlCol="0" anchor="b"/>
          <a:lstStyle>
            <a:lvl1pPr algn="r" eaLnBrk="1" fontAlgn="auto" hangingPunct="1">
              <a:spcBef>
                <a:spcPts val="0"/>
              </a:spcBef>
              <a:spcAft>
                <a:spcPts val="0"/>
              </a:spcAft>
              <a:defRPr sz="1200">
                <a:latin typeface="+mn-lt"/>
              </a:defRPr>
            </a:lvl1pPr>
          </a:lstStyle>
          <a:p>
            <a:pPr>
              <a:defRPr/>
            </a:pPr>
            <a:fld id="{BA79F38A-938E-4844-8ED1-16F3A6693891}" type="slidenum">
              <a:rPr lang="nl-BE"/>
              <a:pPr>
                <a:defRPr/>
              </a:pPr>
              <a:t>‹#›</a:t>
            </a:fld>
            <a:endParaRPr lang="nl-BE" dirty="0"/>
          </a:p>
        </p:txBody>
      </p:sp>
    </p:spTree>
    <p:extLst>
      <p:ext uri="{BB962C8B-B14F-4D97-AF65-F5344CB8AC3E}">
        <p14:creationId xmlns:p14="http://schemas.microsoft.com/office/powerpoint/2010/main" val="2243814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17" tIns="45708" rIns="91417" bIns="45708" rtlCol="0"/>
          <a:lstStyle>
            <a:lvl1pPr algn="l" eaLnBrk="1" fontAlgn="auto" hangingPunct="1">
              <a:spcBef>
                <a:spcPts val="0"/>
              </a:spcBef>
              <a:spcAft>
                <a:spcPts val="0"/>
              </a:spcAft>
              <a:defRPr sz="1200">
                <a:latin typeface="+mn-lt"/>
              </a:defRPr>
            </a:lvl1pPr>
          </a:lstStyle>
          <a:p>
            <a:pPr>
              <a:defRPr/>
            </a:pPr>
            <a:endParaRPr lang="nl-BE" dirty="0"/>
          </a:p>
        </p:txBody>
      </p:sp>
      <p:sp>
        <p:nvSpPr>
          <p:cNvPr id="3" name="Date Placeholder 2"/>
          <p:cNvSpPr>
            <a:spLocks noGrp="1"/>
          </p:cNvSpPr>
          <p:nvPr>
            <p:ph type="dt" idx="1"/>
          </p:nvPr>
        </p:nvSpPr>
        <p:spPr>
          <a:xfrm>
            <a:off x="3849688" y="0"/>
            <a:ext cx="2946400" cy="496888"/>
          </a:xfrm>
          <a:prstGeom prst="rect">
            <a:avLst/>
          </a:prstGeom>
        </p:spPr>
        <p:txBody>
          <a:bodyPr vert="horz" lIns="91417" tIns="45708" rIns="91417" bIns="45708" rtlCol="0"/>
          <a:lstStyle>
            <a:lvl1pPr algn="r" eaLnBrk="1" fontAlgn="auto" hangingPunct="1">
              <a:spcBef>
                <a:spcPts val="0"/>
              </a:spcBef>
              <a:spcAft>
                <a:spcPts val="0"/>
              </a:spcAft>
              <a:defRPr sz="1200">
                <a:latin typeface="+mn-lt"/>
              </a:defRPr>
            </a:lvl1pPr>
          </a:lstStyle>
          <a:p>
            <a:pPr>
              <a:defRPr/>
            </a:pPr>
            <a:endParaRPr lang="nl-BE" dirty="0"/>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17" tIns="45708" rIns="91417" bIns="45708" rtlCol="0" anchor="ctr"/>
          <a:lstStyle/>
          <a:p>
            <a:pPr lvl="0"/>
            <a:endParaRPr lang="nl-BE" noProof="0"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17" tIns="45708" rIns="91417" bIns="457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BE"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17" tIns="45708" rIns="91417" bIns="45708" rtlCol="0" anchor="b"/>
          <a:lstStyle>
            <a:lvl1pPr algn="l" eaLnBrk="1" fontAlgn="auto" hangingPunct="1">
              <a:spcBef>
                <a:spcPts val="0"/>
              </a:spcBef>
              <a:spcAft>
                <a:spcPts val="0"/>
              </a:spcAft>
              <a:defRPr sz="1200">
                <a:latin typeface="+mn-lt"/>
              </a:defRPr>
            </a:lvl1pPr>
          </a:lstStyle>
          <a:p>
            <a:pPr>
              <a:defRPr/>
            </a:pPr>
            <a:endParaRPr lang="nl-BE"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17" tIns="45708" rIns="91417" bIns="45708" rtlCol="0" anchor="b"/>
          <a:lstStyle>
            <a:lvl1pPr algn="r" eaLnBrk="1" fontAlgn="auto" hangingPunct="1">
              <a:spcBef>
                <a:spcPts val="0"/>
              </a:spcBef>
              <a:spcAft>
                <a:spcPts val="0"/>
              </a:spcAft>
              <a:defRPr sz="1200">
                <a:latin typeface="+mn-lt"/>
              </a:defRPr>
            </a:lvl1pPr>
          </a:lstStyle>
          <a:p>
            <a:pPr>
              <a:defRPr/>
            </a:pPr>
            <a:fld id="{A0A6F11D-403C-41C3-BC75-EEF963268AEB}" type="slidenum">
              <a:rPr lang="nl-BE"/>
              <a:pPr>
                <a:defRPr/>
              </a:pPr>
              <a:t>‹#›</a:t>
            </a:fld>
            <a:endParaRPr lang="nl-BE" dirty="0"/>
          </a:p>
        </p:txBody>
      </p:sp>
    </p:spTree>
    <p:extLst>
      <p:ext uri="{BB962C8B-B14F-4D97-AF65-F5344CB8AC3E}">
        <p14:creationId xmlns:p14="http://schemas.microsoft.com/office/powerpoint/2010/main" val="61777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58E83A56-5047-4CFA-8336-D5C3537C3FA0}" type="slidenum">
              <a:rPr lang="nl-BE" smtClean="0"/>
              <a:pPr>
                <a:defRPr/>
              </a:pPr>
              <a:t>1</a:t>
            </a:fld>
            <a:endParaRPr lang="nl-BE" dirty="0"/>
          </a:p>
        </p:txBody>
      </p:sp>
    </p:spTree>
    <p:extLst>
      <p:ext uri="{BB962C8B-B14F-4D97-AF65-F5344CB8AC3E}">
        <p14:creationId xmlns:p14="http://schemas.microsoft.com/office/powerpoint/2010/main" val="4035837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10</a:t>
            </a:fld>
            <a:endParaRPr lang="nl-BE" dirty="0"/>
          </a:p>
        </p:txBody>
      </p:sp>
    </p:spTree>
    <p:extLst>
      <p:ext uri="{BB962C8B-B14F-4D97-AF65-F5344CB8AC3E}">
        <p14:creationId xmlns:p14="http://schemas.microsoft.com/office/powerpoint/2010/main" val="4238841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11</a:t>
            </a:fld>
            <a:endParaRPr lang="nl-BE" dirty="0"/>
          </a:p>
        </p:txBody>
      </p:sp>
    </p:spTree>
    <p:extLst>
      <p:ext uri="{BB962C8B-B14F-4D97-AF65-F5344CB8AC3E}">
        <p14:creationId xmlns:p14="http://schemas.microsoft.com/office/powerpoint/2010/main" val="1344854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12</a:t>
            </a:fld>
            <a:endParaRPr lang="nl-BE" dirty="0"/>
          </a:p>
        </p:txBody>
      </p:sp>
    </p:spTree>
    <p:extLst>
      <p:ext uri="{BB962C8B-B14F-4D97-AF65-F5344CB8AC3E}">
        <p14:creationId xmlns:p14="http://schemas.microsoft.com/office/powerpoint/2010/main" val="381157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13</a:t>
            </a:fld>
            <a:endParaRPr lang="nl-BE" dirty="0"/>
          </a:p>
        </p:txBody>
      </p:sp>
    </p:spTree>
    <p:extLst>
      <p:ext uri="{BB962C8B-B14F-4D97-AF65-F5344CB8AC3E}">
        <p14:creationId xmlns:p14="http://schemas.microsoft.com/office/powerpoint/2010/main" val="1350171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14</a:t>
            </a:fld>
            <a:endParaRPr lang="nl-BE" dirty="0"/>
          </a:p>
        </p:txBody>
      </p:sp>
    </p:spTree>
    <p:extLst>
      <p:ext uri="{BB962C8B-B14F-4D97-AF65-F5344CB8AC3E}">
        <p14:creationId xmlns:p14="http://schemas.microsoft.com/office/powerpoint/2010/main" val="1372261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15</a:t>
            </a:fld>
            <a:endParaRPr lang="nl-BE" dirty="0"/>
          </a:p>
        </p:txBody>
      </p:sp>
    </p:spTree>
    <p:extLst>
      <p:ext uri="{BB962C8B-B14F-4D97-AF65-F5344CB8AC3E}">
        <p14:creationId xmlns:p14="http://schemas.microsoft.com/office/powerpoint/2010/main" val="2843583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16</a:t>
            </a:fld>
            <a:endParaRPr lang="nl-BE" dirty="0"/>
          </a:p>
        </p:txBody>
      </p:sp>
    </p:spTree>
    <p:extLst>
      <p:ext uri="{BB962C8B-B14F-4D97-AF65-F5344CB8AC3E}">
        <p14:creationId xmlns:p14="http://schemas.microsoft.com/office/powerpoint/2010/main" val="4282220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17</a:t>
            </a:fld>
            <a:endParaRPr lang="nl-BE" dirty="0"/>
          </a:p>
        </p:txBody>
      </p:sp>
    </p:spTree>
    <p:extLst>
      <p:ext uri="{BB962C8B-B14F-4D97-AF65-F5344CB8AC3E}">
        <p14:creationId xmlns:p14="http://schemas.microsoft.com/office/powerpoint/2010/main" val="381132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18</a:t>
            </a:fld>
            <a:endParaRPr lang="nl-BE" dirty="0"/>
          </a:p>
        </p:txBody>
      </p:sp>
    </p:spTree>
    <p:extLst>
      <p:ext uri="{BB962C8B-B14F-4D97-AF65-F5344CB8AC3E}">
        <p14:creationId xmlns:p14="http://schemas.microsoft.com/office/powerpoint/2010/main" val="2687279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19</a:t>
            </a:fld>
            <a:endParaRPr lang="nl-BE" dirty="0"/>
          </a:p>
        </p:txBody>
      </p:sp>
    </p:spTree>
    <p:extLst>
      <p:ext uri="{BB962C8B-B14F-4D97-AF65-F5344CB8AC3E}">
        <p14:creationId xmlns:p14="http://schemas.microsoft.com/office/powerpoint/2010/main" val="3620346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D490E2E6-7E4D-439D-ACF5-03C29BC431C4}" type="slidenum">
              <a:rPr lang="nl-BE" smtClean="0">
                <a:solidFill>
                  <a:prstClr val="black"/>
                </a:solidFill>
              </a:rPr>
              <a:pPr>
                <a:defRPr/>
              </a:pPr>
              <a:t>2</a:t>
            </a:fld>
            <a:endParaRPr lang="nl-BE" dirty="0">
              <a:solidFill>
                <a:prstClr val="black"/>
              </a:solidFill>
            </a:endParaRPr>
          </a:p>
        </p:txBody>
      </p:sp>
    </p:spTree>
    <p:extLst>
      <p:ext uri="{BB962C8B-B14F-4D97-AF65-F5344CB8AC3E}">
        <p14:creationId xmlns:p14="http://schemas.microsoft.com/office/powerpoint/2010/main" val="2263709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20</a:t>
            </a:fld>
            <a:endParaRPr lang="nl-BE" dirty="0"/>
          </a:p>
        </p:txBody>
      </p:sp>
    </p:spTree>
    <p:extLst>
      <p:ext uri="{BB962C8B-B14F-4D97-AF65-F5344CB8AC3E}">
        <p14:creationId xmlns:p14="http://schemas.microsoft.com/office/powerpoint/2010/main" val="995560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D490E2E6-7E4D-439D-ACF5-03C29BC431C4}" type="slidenum">
              <a:rPr lang="nl-BE" smtClean="0">
                <a:solidFill>
                  <a:prstClr val="black"/>
                </a:solidFill>
              </a:rPr>
              <a:pPr>
                <a:defRPr/>
              </a:pPr>
              <a:t>21</a:t>
            </a:fld>
            <a:endParaRPr lang="nl-BE" dirty="0">
              <a:solidFill>
                <a:prstClr val="black"/>
              </a:solidFill>
            </a:endParaRPr>
          </a:p>
        </p:txBody>
      </p:sp>
    </p:spTree>
    <p:extLst>
      <p:ext uri="{BB962C8B-B14F-4D97-AF65-F5344CB8AC3E}">
        <p14:creationId xmlns:p14="http://schemas.microsoft.com/office/powerpoint/2010/main" val="3762298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22</a:t>
            </a:fld>
            <a:endParaRPr lang="nl-BE" dirty="0"/>
          </a:p>
        </p:txBody>
      </p:sp>
    </p:spTree>
    <p:extLst>
      <p:ext uri="{BB962C8B-B14F-4D97-AF65-F5344CB8AC3E}">
        <p14:creationId xmlns:p14="http://schemas.microsoft.com/office/powerpoint/2010/main" val="67148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23</a:t>
            </a:fld>
            <a:endParaRPr lang="nl-BE" dirty="0"/>
          </a:p>
        </p:txBody>
      </p:sp>
    </p:spTree>
    <p:extLst>
      <p:ext uri="{BB962C8B-B14F-4D97-AF65-F5344CB8AC3E}">
        <p14:creationId xmlns:p14="http://schemas.microsoft.com/office/powerpoint/2010/main" val="4003595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24</a:t>
            </a:fld>
            <a:endParaRPr lang="nl-BE" dirty="0"/>
          </a:p>
        </p:txBody>
      </p:sp>
    </p:spTree>
    <p:extLst>
      <p:ext uri="{BB962C8B-B14F-4D97-AF65-F5344CB8AC3E}">
        <p14:creationId xmlns:p14="http://schemas.microsoft.com/office/powerpoint/2010/main" val="1343678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25</a:t>
            </a:fld>
            <a:endParaRPr lang="nl-BE" dirty="0"/>
          </a:p>
        </p:txBody>
      </p:sp>
    </p:spTree>
    <p:extLst>
      <p:ext uri="{BB962C8B-B14F-4D97-AF65-F5344CB8AC3E}">
        <p14:creationId xmlns:p14="http://schemas.microsoft.com/office/powerpoint/2010/main" val="41720766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26</a:t>
            </a:fld>
            <a:endParaRPr lang="nl-BE" dirty="0"/>
          </a:p>
        </p:txBody>
      </p:sp>
    </p:spTree>
    <p:extLst>
      <p:ext uri="{BB962C8B-B14F-4D97-AF65-F5344CB8AC3E}">
        <p14:creationId xmlns:p14="http://schemas.microsoft.com/office/powerpoint/2010/main" val="38119432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27</a:t>
            </a:fld>
            <a:endParaRPr lang="nl-BE" dirty="0"/>
          </a:p>
        </p:txBody>
      </p:sp>
    </p:spTree>
    <p:extLst>
      <p:ext uri="{BB962C8B-B14F-4D97-AF65-F5344CB8AC3E}">
        <p14:creationId xmlns:p14="http://schemas.microsoft.com/office/powerpoint/2010/main" val="18582955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28</a:t>
            </a:fld>
            <a:endParaRPr lang="nl-BE" dirty="0"/>
          </a:p>
        </p:txBody>
      </p:sp>
    </p:spTree>
    <p:extLst>
      <p:ext uri="{BB962C8B-B14F-4D97-AF65-F5344CB8AC3E}">
        <p14:creationId xmlns:p14="http://schemas.microsoft.com/office/powerpoint/2010/main" val="5848067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29</a:t>
            </a:fld>
            <a:endParaRPr lang="nl-BE" dirty="0"/>
          </a:p>
        </p:txBody>
      </p:sp>
    </p:spTree>
    <p:extLst>
      <p:ext uri="{BB962C8B-B14F-4D97-AF65-F5344CB8AC3E}">
        <p14:creationId xmlns:p14="http://schemas.microsoft.com/office/powerpoint/2010/main" val="266685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3</a:t>
            </a:fld>
            <a:endParaRPr lang="nl-BE" dirty="0"/>
          </a:p>
        </p:txBody>
      </p:sp>
    </p:spTree>
    <p:extLst>
      <p:ext uri="{BB962C8B-B14F-4D97-AF65-F5344CB8AC3E}">
        <p14:creationId xmlns:p14="http://schemas.microsoft.com/office/powerpoint/2010/main" val="5052819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30</a:t>
            </a:fld>
            <a:endParaRPr lang="nl-BE" dirty="0"/>
          </a:p>
        </p:txBody>
      </p:sp>
    </p:spTree>
    <p:extLst>
      <p:ext uri="{BB962C8B-B14F-4D97-AF65-F5344CB8AC3E}">
        <p14:creationId xmlns:p14="http://schemas.microsoft.com/office/powerpoint/2010/main" val="4179226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31</a:t>
            </a:fld>
            <a:endParaRPr lang="nl-BE" dirty="0"/>
          </a:p>
        </p:txBody>
      </p:sp>
    </p:spTree>
    <p:extLst>
      <p:ext uri="{BB962C8B-B14F-4D97-AF65-F5344CB8AC3E}">
        <p14:creationId xmlns:p14="http://schemas.microsoft.com/office/powerpoint/2010/main" val="3520060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4</a:t>
            </a:fld>
            <a:endParaRPr lang="nl-BE" dirty="0"/>
          </a:p>
        </p:txBody>
      </p:sp>
    </p:spTree>
    <p:extLst>
      <p:ext uri="{BB962C8B-B14F-4D97-AF65-F5344CB8AC3E}">
        <p14:creationId xmlns:p14="http://schemas.microsoft.com/office/powerpoint/2010/main" val="2033037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5</a:t>
            </a:fld>
            <a:endParaRPr lang="nl-BE" dirty="0"/>
          </a:p>
        </p:txBody>
      </p:sp>
    </p:spTree>
    <p:extLst>
      <p:ext uri="{BB962C8B-B14F-4D97-AF65-F5344CB8AC3E}">
        <p14:creationId xmlns:p14="http://schemas.microsoft.com/office/powerpoint/2010/main" val="3496750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6</a:t>
            </a:fld>
            <a:endParaRPr lang="nl-BE" dirty="0"/>
          </a:p>
        </p:txBody>
      </p:sp>
    </p:spTree>
    <p:extLst>
      <p:ext uri="{BB962C8B-B14F-4D97-AF65-F5344CB8AC3E}">
        <p14:creationId xmlns:p14="http://schemas.microsoft.com/office/powerpoint/2010/main" val="33172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7</a:t>
            </a:fld>
            <a:endParaRPr lang="nl-BE" dirty="0"/>
          </a:p>
        </p:txBody>
      </p:sp>
    </p:spTree>
    <p:extLst>
      <p:ext uri="{BB962C8B-B14F-4D97-AF65-F5344CB8AC3E}">
        <p14:creationId xmlns:p14="http://schemas.microsoft.com/office/powerpoint/2010/main" val="1910507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8</a:t>
            </a:fld>
            <a:endParaRPr lang="nl-BE" dirty="0"/>
          </a:p>
        </p:txBody>
      </p:sp>
    </p:spTree>
    <p:extLst>
      <p:ext uri="{BB962C8B-B14F-4D97-AF65-F5344CB8AC3E}">
        <p14:creationId xmlns:p14="http://schemas.microsoft.com/office/powerpoint/2010/main" val="179719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BE" altLang="fr-FR" dirty="0" smtClean="0"/>
          </a:p>
        </p:txBody>
      </p:sp>
      <p:sp>
        <p:nvSpPr>
          <p:cNvPr id="4" name="Slide Number Placeholder 3"/>
          <p:cNvSpPr>
            <a:spLocks noGrp="1"/>
          </p:cNvSpPr>
          <p:nvPr>
            <p:ph type="sldNum" sz="quarter" idx="5"/>
          </p:nvPr>
        </p:nvSpPr>
        <p:spPr/>
        <p:txBody>
          <a:bodyPr/>
          <a:lstStyle/>
          <a:p>
            <a:pPr>
              <a:defRPr/>
            </a:pPr>
            <a:fld id="{71A121ED-D584-4BA8-AED3-82E7360D43C8}" type="slidenum">
              <a:rPr lang="nl-BE" smtClean="0"/>
              <a:pPr>
                <a:defRPr/>
              </a:pPr>
              <a:t>9</a:t>
            </a:fld>
            <a:endParaRPr lang="nl-BE" dirty="0"/>
          </a:p>
        </p:txBody>
      </p:sp>
    </p:spTree>
    <p:extLst>
      <p:ext uri="{BB962C8B-B14F-4D97-AF65-F5344CB8AC3E}">
        <p14:creationId xmlns:p14="http://schemas.microsoft.com/office/powerpoint/2010/main" val="954673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SMA Title Slide 1">
    <p:spTree>
      <p:nvGrpSpPr>
        <p:cNvPr id="1" name=""/>
        <p:cNvGrpSpPr/>
        <p:nvPr/>
      </p:nvGrpSpPr>
      <p:grpSpPr>
        <a:xfrm>
          <a:off x="0" y="0"/>
          <a:ext cx="0" cy="0"/>
          <a:chOff x="0" y="0"/>
          <a:chExt cx="0" cy="0"/>
        </a:xfrm>
      </p:grpSpPr>
      <p:sp>
        <p:nvSpPr>
          <p:cNvPr id="6" name="Rechthoek 5"/>
          <p:cNvSpPr/>
          <p:nvPr userDrawn="1"/>
        </p:nvSpPr>
        <p:spPr>
          <a:xfrm>
            <a:off x="0" y="3429000"/>
            <a:ext cx="9144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sp>
        <p:nvSpPr>
          <p:cNvPr id="7" name="Rechthoek 6"/>
          <p:cNvSpPr/>
          <p:nvPr userDrawn="1"/>
        </p:nvSpPr>
        <p:spPr>
          <a:xfrm>
            <a:off x="0" y="0"/>
            <a:ext cx="9144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p>
        </p:txBody>
      </p:sp>
      <p:pic>
        <p:nvPicPr>
          <p:cNvPr id="8" name="Afbeelding 7" descr="voor_title_layout1.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jdelijke aanduiding voor tekst 13"/>
          <p:cNvSpPr>
            <a:spLocks noGrp="1"/>
          </p:cNvSpPr>
          <p:nvPr>
            <p:ph type="body" sz="quarter" idx="10"/>
          </p:nvPr>
        </p:nvSpPr>
        <p:spPr>
          <a:xfrm>
            <a:off x="2591736" y="458604"/>
            <a:ext cx="6120816" cy="1080612"/>
          </a:xfrm>
        </p:spPr>
        <p:txBody>
          <a:bodyPr anchor="b"/>
          <a:lstStyle>
            <a:lvl1pPr>
              <a:buFontTx/>
              <a:buNone/>
              <a:defRPr sz="3600" b="0">
                <a:solidFill>
                  <a:schemeClr val="bg1"/>
                </a:solidFill>
                <a:latin typeface="+mj-lt"/>
              </a:defRPr>
            </a:lvl1pPr>
          </a:lstStyle>
          <a:p>
            <a:pPr lvl="0"/>
            <a:r>
              <a:rPr lang="en-US" smtClean="0"/>
              <a:t>Click to edit Master text styles</a:t>
            </a:r>
          </a:p>
        </p:txBody>
      </p:sp>
      <p:sp>
        <p:nvSpPr>
          <p:cNvPr id="15" name="Tijdelijke aanduiding voor tekst 13"/>
          <p:cNvSpPr>
            <a:spLocks noGrp="1"/>
          </p:cNvSpPr>
          <p:nvPr>
            <p:ph type="body" sz="quarter" idx="11"/>
          </p:nvPr>
        </p:nvSpPr>
        <p:spPr>
          <a:xfrm>
            <a:off x="2591736" y="1538748"/>
            <a:ext cx="6120816" cy="630084"/>
          </a:xfrm>
        </p:spPr>
        <p:txBody>
          <a:bodyPr/>
          <a:lstStyle>
            <a:lvl1pPr>
              <a:buFontTx/>
              <a:buNone/>
              <a:defRPr sz="2000" b="0">
                <a:solidFill>
                  <a:schemeClr val="bg1"/>
                </a:solidFill>
                <a:latin typeface="+mn-lt"/>
              </a:defRPr>
            </a:lvl1pPr>
          </a:lstStyle>
          <a:p>
            <a:pPr lvl="0"/>
            <a:r>
              <a:rPr lang="en-US" smtClean="0"/>
              <a:t>Click to edit Master text styles</a:t>
            </a:r>
          </a:p>
        </p:txBody>
      </p:sp>
      <p:sp>
        <p:nvSpPr>
          <p:cNvPr id="18" name="Tijdelijke aanduiding voor tekst 13"/>
          <p:cNvSpPr>
            <a:spLocks noGrp="1"/>
          </p:cNvSpPr>
          <p:nvPr>
            <p:ph type="body" sz="quarter" idx="12"/>
          </p:nvPr>
        </p:nvSpPr>
        <p:spPr>
          <a:xfrm>
            <a:off x="2591736" y="4509144"/>
            <a:ext cx="6120816" cy="1080612"/>
          </a:xfrm>
        </p:spPr>
        <p:txBody>
          <a:bodyPr anchor="b"/>
          <a:lstStyle>
            <a:lvl1pPr>
              <a:buFontTx/>
              <a:buNone/>
              <a:defRPr sz="3600" b="0">
                <a:solidFill>
                  <a:schemeClr val="bg1"/>
                </a:solidFill>
                <a:latin typeface="+mj-lt"/>
              </a:defRPr>
            </a:lvl1pPr>
          </a:lstStyle>
          <a:p>
            <a:pPr lvl="0"/>
            <a:r>
              <a:rPr lang="en-US" smtClean="0"/>
              <a:t>Click to edit Master text styles</a:t>
            </a:r>
          </a:p>
        </p:txBody>
      </p:sp>
      <p:sp>
        <p:nvSpPr>
          <p:cNvPr id="19" name="Tijdelijke aanduiding voor tekst 13"/>
          <p:cNvSpPr>
            <a:spLocks noGrp="1"/>
          </p:cNvSpPr>
          <p:nvPr>
            <p:ph type="body" sz="quarter" idx="13"/>
          </p:nvPr>
        </p:nvSpPr>
        <p:spPr>
          <a:xfrm>
            <a:off x="2591736" y="5589288"/>
            <a:ext cx="6120816" cy="630084"/>
          </a:xfrm>
        </p:spPr>
        <p:txBody>
          <a:bodyPr/>
          <a:lstStyle>
            <a:lvl1pPr>
              <a:buFontTx/>
              <a:buNone/>
              <a:defRPr sz="2000" b="0">
                <a:solidFill>
                  <a:schemeClr val="bg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92571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5" name="Afbeelding 17"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172481" y="728640"/>
            <a:ext cx="810108" cy="4860648"/>
          </a:xfrm>
        </p:spPr>
        <p:txBody>
          <a:bodyPr vert="vert"/>
          <a:lstStyle/>
          <a:p>
            <a:r>
              <a:rPr lang="en-US" smtClean="0"/>
              <a:t>Click to edit Master title style</a:t>
            </a:r>
            <a:endParaRPr lang="nl-BE" dirty="0"/>
          </a:p>
        </p:txBody>
      </p:sp>
      <p:sp>
        <p:nvSpPr>
          <p:cNvPr id="3" name="Vertical Text Placeholder 2"/>
          <p:cNvSpPr>
            <a:spLocks noGrp="1"/>
          </p:cNvSpPr>
          <p:nvPr>
            <p:ph type="body" orient="vert" idx="1"/>
          </p:nvPr>
        </p:nvSpPr>
        <p:spPr>
          <a:xfrm>
            <a:off x="431801" y="728640"/>
            <a:ext cx="7020585" cy="48606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6"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CA18BA5D-4893-4F96-97AF-74637C01540D}"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308683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5"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41"/>
            <a:ext cx="2057401"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1" y="274641"/>
            <a:ext cx="60198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90688CAB-2B0C-424D-B96E-4F09E22090B1}"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409837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SMA Title Slide 2 NL-FR">
    <p:spTree>
      <p:nvGrpSpPr>
        <p:cNvPr id="1" name=""/>
        <p:cNvGrpSpPr/>
        <p:nvPr/>
      </p:nvGrpSpPr>
      <p:grpSpPr>
        <a:xfrm>
          <a:off x="0" y="0"/>
          <a:ext cx="0" cy="0"/>
          <a:chOff x="0" y="0"/>
          <a:chExt cx="0" cy="0"/>
        </a:xfrm>
      </p:grpSpPr>
      <p:sp>
        <p:nvSpPr>
          <p:cNvPr id="6" name="Rechthoek 5"/>
          <p:cNvSpPr/>
          <p:nvPr userDrawn="1"/>
        </p:nvSpPr>
        <p:spPr>
          <a:xfrm>
            <a:off x="0" y="3429000"/>
            <a:ext cx="9144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p>
        </p:txBody>
      </p:sp>
      <p:sp>
        <p:nvSpPr>
          <p:cNvPr id="7" name="Rechthoek 6"/>
          <p:cNvSpPr/>
          <p:nvPr userDrawn="1"/>
        </p:nvSpPr>
        <p:spPr>
          <a:xfrm>
            <a:off x="0" y="0"/>
            <a:ext cx="9144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p>
        </p:txBody>
      </p:sp>
      <p:pic>
        <p:nvPicPr>
          <p:cNvPr id="8" name="Afbeelding 7" descr="voor_title_layout1.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jdelijke aanduiding voor tekst 13"/>
          <p:cNvSpPr>
            <a:spLocks noGrp="1"/>
          </p:cNvSpPr>
          <p:nvPr>
            <p:ph type="body" sz="quarter" idx="10"/>
          </p:nvPr>
        </p:nvSpPr>
        <p:spPr>
          <a:xfrm>
            <a:off x="2591736" y="458604"/>
            <a:ext cx="6120816" cy="1080612"/>
          </a:xfrm>
        </p:spPr>
        <p:txBody>
          <a:bodyPr anchor="b"/>
          <a:lstStyle>
            <a:lvl1pPr marL="0" indent="0">
              <a:buFontTx/>
              <a:buNone/>
              <a:defRPr sz="3600" b="0">
                <a:solidFill>
                  <a:schemeClr val="bg1"/>
                </a:solidFill>
                <a:latin typeface="+mj-lt"/>
              </a:defRPr>
            </a:lvl1pPr>
          </a:lstStyle>
          <a:p>
            <a:pPr lvl="0"/>
            <a:r>
              <a:rPr lang="en-US" smtClean="0"/>
              <a:t>Click to edit Master text styles</a:t>
            </a:r>
          </a:p>
        </p:txBody>
      </p:sp>
      <p:sp>
        <p:nvSpPr>
          <p:cNvPr id="15" name="Tijdelijke aanduiding voor tekst 13"/>
          <p:cNvSpPr>
            <a:spLocks noGrp="1"/>
          </p:cNvSpPr>
          <p:nvPr>
            <p:ph type="body" sz="quarter" idx="11"/>
          </p:nvPr>
        </p:nvSpPr>
        <p:spPr>
          <a:xfrm>
            <a:off x="2591736" y="1538748"/>
            <a:ext cx="6120816" cy="630084"/>
          </a:xfrm>
        </p:spPr>
        <p:txBody>
          <a:bodyPr/>
          <a:lstStyle>
            <a:lvl1pPr marL="0" indent="0">
              <a:buFontTx/>
              <a:buNone/>
              <a:defRPr sz="2000" b="0">
                <a:solidFill>
                  <a:schemeClr val="bg1"/>
                </a:solidFill>
                <a:latin typeface="+mn-lt"/>
              </a:defRPr>
            </a:lvl1pPr>
          </a:lstStyle>
          <a:p>
            <a:pPr lvl="0"/>
            <a:r>
              <a:rPr lang="en-US" smtClean="0"/>
              <a:t>Click to edit Master text styles</a:t>
            </a:r>
          </a:p>
        </p:txBody>
      </p:sp>
      <p:sp>
        <p:nvSpPr>
          <p:cNvPr id="18" name="Tijdelijke aanduiding voor tekst 13"/>
          <p:cNvSpPr>
            <a:spLocks noGrp="1"/>
          </p:cNvSpPr>
          <p:nvPr>
            <p:ph type="body" sz="quarter" idx="12"/>
          </p:nvPr>
        </p:nvSpPr>
        <p:spPr>
          <a:xfrm>
            <a:off x="2591736" y="4509144"/>
            <a:ext cx="6120816" cy="1080612"/>
          </a:xfrm>
        </p:spPr>
        <p:txBody>
          <a:bodyPr anchor="b"/>
          <a:lstStyle>
            <a:lvl1pPr marL="0" indent="0">
              <a:buFontTx/>
              <a:buNone/>
              <a:defRPr sz="3600" b="0">
                <a:solidFill>
                  <a:schemeClr val="bg1"/>
                </a:solidFill>
                <a:latin typeface="+mj-lt"/>
              </a:defRPr>
            </a:lvl1pPr>
          </a:lstStyle>
          <a:p>
            <a:pPr lvl="0"/>
            <a:r>
              <a:rPr lang="en-US" smtClean="0"/>
              <a:t>Click to edit Master text styles</a:t>
            </a:r>
          </a:p>
        </p:txBody>
      </p:sp>
      <p:sp>
        <p:nvSpPr>
          <p:cNvPr id="19" name="Tijdelijke aanduiding voor tekst 13"/>
          <p:cNvSpPr>
            <a:spLocks noGrp="1"/>
          </p:cNvSpPr>
          <p:nvPr>
            <p:ph type="body" sz="quarter" idx="13"/>
          </p:nvPr>
        </p:nvSpPr>
        <p:spPr>
          <a:xfrm>
            <a:off x="2591736" y="5589288"/>
            <a:ext cx="6120816" cy="630084"/>
          </a:xfrm>
        </p:spPr>
        <p:txBody>
          <a:bodyPr/>
          <a:lstStyle>
            <a:lvl1pPr marL="0" indent="0">
              <a:buFontTx/>
              <a:buNone/>
              <a:defRPr sz="2000" b="0">
                <a:solidFill>
                  <a:schemeClr val="bg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119875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SMA Title Slide 1">
    <p:spTree>
      <p:nvGrpSpPr>
        <p:cNvPr id="1" name=""/>
        <p:cNvGrpSpPr/>
        <p:nvPr/>
      </p:nvGrpSpPr>
      <p:grpSpPr>
        <a:xfrm>
          <a:off x="0" y="0"/>
          <a:ext cx="0" cy="0"/>
          <a:chOff x="0" y="0"/>
          <a:chExt cx="0" cy="0"/>
        </a:xfrm>
      </p:grpSpPr>
      <p:sp>
        <p:nvSpPr>
          <p:cNvPr id="6" name="Rechthoek 5"/>
          <p:cNvSpPr/>
          <p:nvPr userDrawn="1"/>
        </p:nvSpPr>
        <p:spPr>
          <a:xfrm>
            <a:off x="0" y="3429000"/>
            <a:ext cx="9144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solidFill>
                <a:prstClr val="white"/>
              </a:solidFill>
            </a:endParaRPr>
          </a:p>
        </p:txBody>
      </p:sp>
      <p:sp>
        <p:nvSpPr>
          <p:cNvPr id="7" name="Rechthoek 6"/>
          <p:cNvSpPr/>
          <p:nvPr userDrawn="1"/>
        </p:nvSpPr>
        <p:spPr>
          <a:xfrm>
            <a:off x="0" y="0"/>
            <a:ext cx="9144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NL" dirty="0">
              <a:solidFill>
                <a:prstClr val="white"/>
              </a:solidFill>
            </a:endParaRPr>
          </a:p>
        </p:txBody>
      </p:sp>
      <p:pic>
        <p:nvPicPr>
          <p:cNvPr id="8" name="Afbeelding 7" descr="voor_title_layout1.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jdelijke aanduiding voor tekst 13"/>
          <p:cNvSpPr>
            <a:spLocks noGrp="1"/>
          </p:cNvSpPr>
          <p:nvPr>
            <p:ph type="body" sz="quarter" idx="10"/>
          </p:nvPr>
        </p:nvSpPr>
        <p:spPr>
          <a:xfrm>
            <a:off x="2591736" y="458604"/>
            <a:ext cx="6120816" cy="1080612"/>
          </a:xfrm>
        </p:spPr>
        <p:txBody>
          <a:bodyPr anchor="b"/>
          <a:lstStyle>
            <a:lvl1pPr>
              <a:buFontTx/>
              <a:buNone/>
              <a:defRPr sz="3600" b="0">
                <a:solidFill>
                  <a:schemeClr val="bg1"/>
                </a:solidFill>
                <a:latin typeface="+mj-lt"/>
              </a:defRPr>
            </a:lvl1pPr>
          </a:lstStyle>
          <a:p>
            <a:pPr lvl="0"/>
            <a:r>
              <a:rPr lang="en-US" smtClean="0"/>
              <a:t>Click to edit Master text styles</a:t>
            </a:r>
          </a:p>
        </p:txBody>
      </p:sp>
      <p:sp>
        <p:nvSpPr>
          <p:cNvPr id="15" name="Tijdelijke aanduiding voor tekst 13"/>
          <p:cNvSpPr>
            <a:spLocks noGrp="1"/>
          </p:cNvSpPr>
          <p:nvPr>
            <p:ph type="body" sz="quarter" idx="11"/>
          </p:nvPr>
        </p:nvSpPr>
        <p:spPr>
          <a:xfrm>
            <a:off x="2591736" y="1538748"/>
            <a:ext cx="6120816" cy="630084"/>
          </a:xfrm>
        </p:spPr>
        <p:txBody>
          <a:bodyPr/>
          <a:lstStyle>
            <a:lvl1pPr>
              <a:buFontTx/>
              <a:buNone/>
              <a:defRPr sz="2000" b="0">
                <a:solidFill>
                  <a:schemeClr val="bg1"/>
                </a:solidFill>
                <a:latin typeface="+mn-lt"/>
              </a:defRPr>
            </a:lvl1pPr>
          </a:lstStyle>
          <a:p>
            <a:pPr lvl="0"/>
            <a:r>
              <a:rPr lang="en-US" smtClean="0"/>
              <a:t>Click to edit Master text styles</a:t>
            </a:r>
          </a:p>
        </p:txBody>
      </p:sp>
      <p:sp>
        <p:nvSpPr>
          <p:cNvPr id="18" name="Tijdelijke aanduiding voor tekst 13"/>
          <p:cNvSpPr>
            <a:spLocks noGrp="1"/>
          </p:cNvSpPr>
          <p:nvPr>
            <p:ph type="body" sz="quarter" idx="12"/>
          </p:nvPr>
        </p:nvSpPr>
        <p:spPr>
          <a:xfrm>
            <a:off x="2591736" y="4509144"/>
            <a:ext cx="6120816" cy="1080612"/>
          </a:xfrm>
        </p:spPr>
        <p:txBody>
          <a:bodyPr anchor="b"/>
          <a:lstStyle>
            <a:lvl1pPr>
              <a:buFontTx/>
              <a:buNone/>
              <a:defRPr sz="3600" b="0">
                <a:solidFill>
                  <a:schemeClr val="bg1"/>
                </a:solidFill>
                <a:latin typeface="+mj-lt"/>
              </a:defRPr>
            </a:lvl1pPr>
          </a:lstStyle>
          <a:p>
            <a:pPr lvl="0"/>
            <a:r>
              <a:rPr lang="en-US" smtClean="0"/>
              <a:t>Click to edit Master text styles</a:t>
            </a:r>
          </a:p>
        </p:txBody>
      </p:sp>
      <p:sp>
        <p:nvSpPr>
          <p:cNvPr id="19" name="Tijdelijke aanduiding voor tekst 13"/>
          <p:cNvSpPr>
            <a:spLocks noGrp="1"/>
          </p:cNvSpPr>
          <p:nvPr>
            <p:ph type="body" sz="quarter" idx="13"/>
          </p:nvPr>
        </p:nvSpPr>
        <p:spPr>
          <a:xfrm>
            <a:off x="2591736" y="5589288"/>
            <a:ext cx="6120816" cy="630084"/>
          </a:xfrm>
        </p:spPr>
        <p:txBody>
          <a:bodyPr/>
          <a:lstStyle>
            <a:lvl1pPr>
              <a:buFontTx/>
              <a:buNone/>
              <a:defRPr sz="2000" b="0">
                <a:solidFill>
                  <a:schemeClr val="bg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3617992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4763" y="6219825"/>
            <a:ext cx="9144001"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5" name="Afbeelding 25"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30919" y="1052736"/>
            <a:ext cx="8255001" cy="4231024"/>
          </a:xfrm>
        </p:spPr>
        <p:txBody>
          <a:bodyPr/>
          <a:lstStyle>
            <a:lvl1pPr marL="358775" indent="-358775">
              <a:lnSpc>
                <a:spcPts val="3080"/>
              </a:lnSpc>
              <a:buFont typeface="Calibri" panose="020F0502020204030204" pitchFamily="34" charset="0"/>
              <a:buChar char="–"/>
              <a:defRPr sz="2000"/>
            </a:lvl1pPr>
            <a:lvl2pPr marL="719138" indent="-358775">
              <a:lnSpc>
                <a:spcPts val="2640"/>
              </a:lnSpc>
              <a:buFont typeface="Wingdings" panose="05000000000000000000" pitchFamily="2" charset="2"/>
              <a:buChar char="§"/>
              <a:tabLst>
                <a:tab pos="719138" algn="l"/>
              </a:tabLst>
              <a:defRPr sz="2000"/>
            </a:lvl2pPr>
            <a:lvl3pPr>
              <a:lnSpc>
                <a:spcPts val="2200"/>
              </a:lnSpc>
              <a:defRPr sz="2000"/>
            </a:lvl3pPr>
            <a:lvl4pPr>
              <a:lnSpc>
                <a:spcPts val="1980"/>
              </a:lnSpc>
              <a:defRPr sz="1800"/>
            </a:lvl4pPr>
            <a:lvl5pPr>
              <a:lnSpc>
                <a:spcPts val="1540"/>
              </a:lnSpc>
              <a:defRPr sz="1400"/>
            </a:lvl5pPr>
          </a:lstStyle>
          <a:p>
            <a:pPr lvl="0"/>
            <a:r>
              <a:rPr lang="en-US" dirty="0" smtClean="0"/>
              <a:t>Click to edit Master text styles</a:t>
            </a:r>
          </a:p>
          <a:p>
            <a:pPr lvl="1"/>
            <a:r>
              <a:rPr lang="en-US" dirty="0" smtClean="0"/>
              <a:t>Second level</a:t>
            </a:r>
          </a:p>
        </p:txBody>
      </p:sp>
      <p:sp>
        <p:nvSpPr>
          <p:cNvPr id="9" name="Title 1"/>
          <p:cNvSpPr>
            <a:spLocks noGrp="1"/>
          </p:cNvSpPr>
          <p:nvPr>
            <p:ph type="title"/>
          </p:nvPr>
        </p:nvSpPr>
        <p:spPr>
          <a:xfrm>
            <a:off x="330919" y="188640"/>
            <a:ext cx="7894636" cy="558084"/>
          </a:xfrm>
        </p:spPr>
        <p:txBody>
          <a:bodyPr/>
          <a:lstStyle>
            <a:lvl1pPr marL="541338" indent="-541338">
              <a:buFont typeface="+mj-lt"/>
              <a:buAutoNum type="arabicPeriod"/>
              <a:tabLst>
                <a:tab pos="541338" algn="l"/>
              </a:tabLst>
              <a:defRPr/>
            </a:lvl1pPr>
          </a:lstStyle>
          <a:p>
            <a:r>
              <a:rPr lang="en-US" dirty="0" smtClean="0"/>
              <a:t>Click to edit Master title style</a:t>
            </a:r>
            <a:endParaRPr lang="nl-BE" dirty="0"/>
          </a:p>
        </p:txBody>
      </p:sp>
      <p:sp>
        <p:nvSpPr>
          <p:cNvPr id="6" name="Date Placeholder 3"/>
          <p:cNvSpPr>
            <a:spLocks noGrp="1"/>
          </p:cNvSpPr>
          <p:nvPr>
            <p:ph type="dt" sz="half" idx="10"/>
          </p:nvPr>
        </p:nvSpPr>
        <p:spPr>
          <a:xfrm>
            <a:off x="755650" y="6219825"/>
            <a:ext cx="2771775" cy="639763"/>
          </a:xfrm>
        </p:spPr>
        <p:txBody>
          <a:bodyPr/>
          <a:lstStyle>
            <a:lvl1pPr>
              <a:defRPr sz="1000"/>
            </a:lvl1pPr>
          </a:lstStyle>
          <a:p>
            <a:pPr>
              <a:defRPr/>
            </a:pPr>
            <a:r>
              <a:rPr lang="en-US" smtClean="0"/>
              <a:t>17 janvier 2018</a:t>
            </a:r>
            <a:endParaRPr lang="nl-BE" dirty="0"/>
          </a:p>
        </p:txBody>
      </p:sp>
      <p:sp>
        <p:nvSpPr>
          <p:cNvPr id="7" name="Footer Placeholder 7"/>
          <p:cNvSpPr>
            <a:spLocks noGrp="1"/>
          </p:cNvSpPr>
          <p:nvPr>
            <p:ph type="ftr" sz="quarter" idx="11"/>
          </p:nvPr>
        </p:nvSpPr>
        <p:spPr>
          <a:xfrm>
            <a:off x="2684463" y="6219825"/>
            <a:ext cx="5562600" cy="638175"/>
          </a:xfrm>
        </p:spPr>
        <p:txBody>
          <a:bodyPr/>
          <a:lstStyle>
            <a:lvl1pPr>
              <a:defRPr sz="1200"/>
            </a:lvl1pPr>
          </a:lstStyle>
          <a:p>
            <a:pPr>
              <a:defRPr/>
            </a:pPr>
            <a:r>
              <a:rPr lang="fr-BE" smtClean="0"/>
              <a:t>Plateforme de concertation MiFID II</a:t>
            </a:r>
            <a:endParaRPr lang="nl-BE" dirty="0"/>
          </a:p>
        </p:txBody>
      </p:sp>
      <p:sp>
        <p:nvSpPr>
          <p:cNvPr id="8" name="Slide Number Placeholder 5"/>
          <p:cNvSpPr>
            <a:spLocks noGrp="1"/>
          </p:cNvSpPr>
          <p:nvPr>
            <p:ph type="sldNum" sz="quarter" idx="12"/>
          </p:nvPr>
        </p:nvSpPr>
        <p:spPr/>
        <p:txBody>
          <a:bodyPr/>
          <a:lstStyle>
            <a:lvl1pPr algn="r">
              <a:defRPr sz="1200" b="0" i="0" baseline="0">
                <a:solidFill>
                  <a:prstClr val="white"/>
                </a:solidFill>
              </a:defRPr>
            </a:lvl1pPr>
          </a:lstStyle>
          <a:p>
            <a:pPr>
              <a:defRPr/>
            </a:pPr>
            <a:fld id="{8C24EB1D-9057-4141-B396-6DA9BA8EF8BC}" type="slidenum">
              <a:rPr lang="nl-BE"/>
              <a:pPr>
                <a:defRPr/>
              </a:pPr>
              <a:t>‹#›</a:t>
            </a:fld>
            <a:endParaRPr lang="nl-BE" dirty="0"/>
          </a:p>
        </p:txBody>
      </p:sp>
    </p:spTree>
    <p:extLst>
      <p:ext uri="{BB962C8B-B14F-4D97-AF65-F5344CB8AC3E}">
        <p14:creationId xmlns:p14="http://schemas.microsoft.com/office/powerpoint/2010/main" val="16533250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5" name="Afbeelding 19"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50939" y="1898797"/>
            <a:ext cx="7561263" cy="1362075"/>
          </a:xfrm>
        </p:spPr>
        <p:txBody>
          <a:bodyPr/>
          <a:lstStyle>
            <a:lvl1pPr algn="l">
              <a:defRPr sz="3600" b="0" cap="none" baseline="0">
                <a:solidFill>
                  <a:schemeClr val="accent2"/>
                </a:solidFill>
              </a:defRPr>
            </a:lvl1pPr>
          </a:lstStyle>
          <a:p>
            <a:r>
              <a:rPr lang="en-US" smtClean="0"/>
              <a:t>Click to edit Master title style</a:t>
            </a:r>
            <a:endParaRPr lang="nl-BE" dirty="0"/>
          </a:p>
        </p:txBody>
      </p:sp>
      <p:sp>
        <p:nvSpPr>
          <p:cNvPr id="3" name="Text Placeholder 2"/>
          <p:cNvSpPr>
            <a:spLocks noGrp="1"/>
          </p:cNvSpPr>
          <p:nvPr>
            <p:ph type="body" idx="1"/>
          </p:nvPr>
        </p:nvSpPr>
        <p:spPr>
          <a:xfrm>
            <a:off x="1150939" y="3429003"/>
            <a:ext cx="7561263"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485ECDE0-9360-40E9-9388-B9DB5BA49BB7}"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726242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6" name="Afbeelding 20"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31801" y="1538289"/>
            <a:ext cx="3960176" cy="4231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Content Placeholder 3"/>
          <p:cNvSpPr>
            <a:spLocks noGrp="1"/>
          </p:cNvSpPr>
          <p:nvPr>
            <p:ph sz="half" idx="2"/>
          </p:nvPr>
        </p:nvSpPr>
        <p:spPr>
          <a:xfrm>
            <a:off x="4752025" y="1538288"/>
            <a:ext cx="3960176" cy="4231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7"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BD7A8268-9072-4A08-892A-B6D9966C13B4}"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1312148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8" name="Afbeelding 20"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nl-BE" dirty="0"/>
          </a:p>
        </p:txBody>
      </p:sp>
      <p:sp>
        <p:nvSpPr>
          <p:cNvPr id="3" name="Text Placeholder 2"/>
          <p:cNvSpPr>
            <a:spLocks noGrp="1"/>
          </p:cNvSpPr>
          <p:nvPr>
            <p:ph type="body" idx="1"/>
          </p:nvPr>
        </p:nvSpPr>
        <p:spPr>
          <a:xfrm>
            <a:off x="792164" y="1538290"/>
            <a:ext cx="3599813" cy="45052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1801" y="2078820"/>
            <a:ext cx="3960176" cy="36904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5" name="Text Placeholder 4"/>
          <p:cNvSpPr>
            <a:spLocks noGrp="1"/>
          </p:cNvSpPr>
          <p:nvPr>
            <p:ph type="body" sz="quarter" idx="3"/>
          </p:nvPr>
        </p:nvSpPr>
        <p:spPr>
          <a:xfrm>
            <a:off x="5112073" y="1535116"/>
            <a:ext cx="3574729" cy="453695"/>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024" y="2078820"/>
            <a:ext cx="3934777" cy="36904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9" name="Slide Number Placeholder 5"/>
          <p:cNvSpPr>
            <a:spLocks noGrp="1"/>
          </p:cNvSpPr>
          <p:nvPr>
            <p:ph type="sldNum" sz="quarter" idx="10"/>
          </p:nvPr>
        </p:nvSpPr>
        <p:spPr/>
        <p:txBody>
          <a:bodyPr/>
          <a:lstStyle>
            <a:lvl1pPr algn="r">
              <a:defRPr sz="1050" b="0" i="0" baseline="0">
                <a:solidFill>
                  <a:prstClr val="white"/>
                </a:solidFill>
              </a:defRPr>
            </a:lvl1pPr>
          </a:lstStyle>
          <a:p>
            <a:pPr>
              <a:defRPr/>
            </a:pPr>
            <a:fld id="{DC7343B3-4B1F-401C-A7A9-4FA15CA5F2D7}" type="slidenum">
              <a:rPr lang="nl-BE"/>
              <a:pPr>
                <a:defRPr/>
              </a:pPr>
              <a:t>‹#›</a:t>
            </a:fld>
            <a:endParaRPr lang="nl-BE" dirty="0"/>
          </a:p>
        </p:txBody>
      </p:sp>
      <p:sp>
        <p:nvSpPr>
          <p:cNvPr id="10"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11"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222418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4" name="Afbeelding 16"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nl-BE" dirty="0"/>
          </a:p>
        </p:txBody>
      </p:sp>
      <p:sp>
        <p:nvSpPr>
          <p:cNvPr id="5"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1CFCB326-2D2D-4265-9FA2-AE74A0100C23}" type="slidenum">
              <a:rPr lang="nl-BE"/>
              <a:pPr>
                <a:defRPr/>
              </a:pPr>
              <a:t>‹#›</a:t>
            </a:fld>
            <a:endParaRPr lang="nl-BE" dirty="0"/>
          </a:p>
        </p:txBody>
      </p:sp>
      <p:sp>
        <p:nvSpPr>
          <p:cNvPr id="6"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7"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38062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3" name="Afbeelding 16"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DC4ECD01-A259-4F0C-8C71-7F5086A5BF78}" type="slidenum">
              <a:rPr lang="nl-BE"/>
              <a:pPr>
                <a:defRPr/>
              </a:pPr>
              <a:t>‹#›</a:t>
            </a:fld>
            <a:endParaRPr lang="nl-BE" dirty="0"/>
          </a:p>
        </p:txBody>
      </p:sp>
      <p:sp>
        <p:nvSpPr>
          <p:cNvPr id="5"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6" name="Footer Placeholder 7"/>
          <p:cNvSpPr>
            <a:spLocks noGrp="1"/>
          </p:cNvSpPr>
          <p:nvPr>
            <p:ph type="ftr" sz="quarter" idx="12"/>
          </p:nvPr>
        </p:nvSpPr>
        <p:spPr>
          <a:xfrm>
            <a:off x="2411413" y="6219825"/>
            <a:ext cx="5670550" cy="638175"/>
          </a:xfrm>
        </p:spPr>
        <p:txBody>
          <a:bodyPr/>
          <a:lstStyle>
            <a:lvl1pPr>
              <a:defRPr sz="12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3828462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5" name="Afbeelding 25"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30919" y="1052736"/>
            <a:ext cx="8255001" cy="4231024"/>
          </a:xfrm>
        </p:spPr>
        <p:txBody>
          <a:bodyPr/>
          <a:lstStyle>
            <a:lvl1pPr marL="358775" indent="-358775">
              <a:lnSpc>
                <a:spcPts val="3080"/>
              </a:lnSpc>
              <a:buFont typeface="Calibri" panose="020F0502020204030204" pitchFamily="34" charset="0"/>
              <a:buChar char="–"/>
              <a:defRPr sz="2000"/>
            </a:lvl1pPr>
            <a:lvl2pPr marL="719138" indent="-358775">
              <a:lnSpc>
                <a:spcPts val="2640"/>
              </a:lnSpc>
              <a:buFont typeface="Wingdings" panose="05000000000000000000" pitchFamily="2" charset="2"/>
              <a:buChar char="§"/>
              <a:tabLst>
                <a:tab pos="719138" algn="l"/>
              </a:tabLst>
              <a:defRPr sz="2000"/>
            </a:lvl2pPr>
            <a:lvl3pPr>
              <a:lnSpc>
                <a:spcPts val="2200"/>
              </a:lnSpc>
              <a:defRPr sz="2000"/>
            </a:lvl3pPr>
            <a:lvl4pPr>
              <a:lnSpc>
                <a:spcPts val="1980"/>
              </a:lnSpc>
              <a:defRPr sz="1800"/>
            </a:lvl4pPr>
            <a:lvl5pPr>
              <a:lnSpc>
                <a:spcPts val="1540"/>
              </a:lnSpc>
              <a:defRPr sz="1400"/>
            </a:lvl5pPr>
          </a:lstStyle>
          <a:p>
            <a:pPr lvl="0"/>
            <a:r>
              <a:rPr lang="en-US" dirty="0" smtClean="0"/>
              <a:t>Click to edit Master text styles</a:t>
            </a:r>
          </a:p>
          <a:p>
            <a:pPr lvl="1"/>
            <a:r>
              <a:rPr lang="en-US" dirty="0" smtClean="0"/>
              <a:t>Second level</a:t>
            </a:r>
          </a:p>
        </p:txBody>
      </p:sp>
      <p:sp>
        <p:nvSpPr>
          <p:cNvPr id="9" name="Title 1"/>
          <p:cNvSpPr>
            <a:spLocks noGrp="1"/>
          </p:cNvSpPr>
          <p:nvPr>
            <p:ph type="title"/>
          </p:nvPr>
        </p:nvSpPr>
        <p:spPr>
          <a:xfrm>
            <a:off x="330919" y="188640"/>
            <a:ext cx="7894636" cy="558084"/>
          </a:xfrm>
        </p:spPr>
        <p:txBody>
          <a:bodyPr/>
          <a:lstStyle>
            <a:lvl1pPr marL="541338" indent="-541338">
              <a:buFont typeface="+mj-lt"/>
              <a:buAutoNum type="arabicPeriod"/>
              <a:tabLst>
                <a:tab pos="541338" algn="l"/>
              </a:tabLst>
              <a:defRPr/>
            </a:lvl1pPr>
          </a:lstStyle>
          <a:p>
            <a:r>
              <a:rPr lang="en-US" dirty="0" smtClean="0"/>
              <a:t>Click to edit Master title style</a:t>
            </a:r>
            <a:endParaRPr lang="nl-BE" dirty="0"/>
          </a:p>
        </p:txBody>
      </p:sp>
      <p:sp>
        <p:nvSpPr>
          <p:cNvPr id="6" name="Date Placeholder 3"/>
          <p:cNvSpPr>
            <a:spLocks noGrp="1"/>
          </p:cNvSpPr>
          <p:nvPr>
            <p:ph type="dt" sz="half" idx="10"/>
          </p:nvPr>
        </p:nvSpPr>
        <p:spPr>
          <a:xfrm>
            <a:off x="827088" y="6219825"/>
            <a:ext cx="2700337" cy="639763"/>
          </a:xfrm>
        </p:spPr>
        <p:txBody>
          <a:bodyPr/>
          <a:lstStyle>
            <a:lvl1pPr>
              <a:defRPr sz="1000"/>
            </a:lvl1pPr>
          </a:lstStyle>
          <a:p>
            <a:pPr>
              <a:defRPr/>
            </a:pPr>
            <a:r>
              <a:rPr lang="en-US" smtClean="0"/>
              <a:t>17 janvier 2018</a:t>
            </a:r>
            <a:endParaRPr lang="nl-BE" dirty="0"/>
          </a:p>
        </p:txBody>
      </p:sp>
      <p:sp>
        <p:nvSpPr>
          <p:cNvPr id="7" name="Footer Placeholder 7"/>
          <p:cNvSpPr>
            <a:spLocks noGrp="1"/>
          </p:cNvSpPr>
          <p:nvPr>
            <p:ph type="ftr" sz="quarter" idx="11"/>
          </p:nvPr>
        </p:nvSpPr>
        <p:spPr>
          <a:xfrm>
            <a:off x="3006725" y="6219825"/>
            <a:ext cx="5670550" cy="638175"/>
          </a:xfrm>
        </p:spPr>
        <p:txBody>
          <a:bodyPr/>
          <a:lstStyle>
            <a:lvl1pPr>
              <a:defRPr sz="1000"/>
            </a:lvl1pPr>
          </a:lstStyle>
          <a:p>
            <a:pPr>
              <a:defRPr/>
            </a:pPr>
            <a:r>
              <a:rPr lang="fr-BE" smtClean="0"/>
              <a:t>Plateforme de concertation MiFID II</a:t>
            </a:r>
            <a:endParaRPr lang="nl-BE" dirty="0"/>
          </a:p>
        </p:txBody>
      </p:sp>
      <p:sp>
        <p:nvSpPr>
          <p:cNvPr id="8" name="Slide Number Placeholder 5"/>
          <p:cNvSpPr>
            <a:spLocks noGrp="1"/>
          </p:cNvSpPr>
          <p:nvPr>
            <p:ph type="sldNum" sz="quarter" idx="12"/>
          </p:nvPr>
        </p:nvSpPr>
        <p:spPr/>
        <p:txBody>
          <a:bodyPr/>
          <a:lstStyle>
            <a:lvl1pPr algn="r">
              <a:defRPr sz="1000" b="0" i="0" baseline="0">
                <a:solidFill>
                  <a:schemeClr val="bg1"/>
                </a:solidFill>
              </a:defRPr>
            </a:lvl1pPr>
          </a:lstStyle>
          <a:p>
            <a:pPr>
              <a:defRPr/>
            </a:pPr>
            <a:fld id="{9E2CB524-342C-4B25-988F-B0E423973B50}" type="slidenum">
              <a:rPr lang="nl-BE"/>
              <a:pPr>
                <a:defRPr/>
              </a:pPr>
              <a:t>‹#›</a:t>
            </a:fld>
            <a:endParaRPr lang="nl-BE" dirty="0"/>
          </a:p>
        </p:txBody>
      </p:sp>
    </p:spTree>
    <p:extLst>
      <p:ext uri="{BB962C8B-B14F-4D97-AF65-F5344CB8AC3E}">
        <p14:creationId xmlns:p14="http://schemas.microsoft.com/office/powerpoint/2010/main" val="1175972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6"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491856" y="1538288"/>
            <a:ext cx="5220344" cy="4231024"/>
          </a:xfrm>
        </p:spPr>
        <p:txBody>
          <a:bodyPr/>
          <a:lstStyle>
            <a:lvl1pPr marL="360000" marR="0" indent="-360000" algn="l" defTabSz="914400" rtl="0" eaLnBrk="1" fontAlgn="auto" latinLnBrk="0" hangingPunct="1">
              <a:lnSpc>
                <a:spcPts val="3080"/>
              </a:lnSpc>
              <a:spcBef>
                <a:spcPts val="0"/>
              </a:spcBef>
              <a:spcAft>
                <a:spcPts val="600"/>
              </a:spcAft>
              <a:buClr>
                <a:schemeClr val="accent2"/>
              </a:buClr>
              <a:buSzTx/>
              <a:buFont typeface="Arial" pitchFamily="34" charset="0"/>
              <a:buChar char="•"/>
              <a:tabLst/>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2" name="Title 1"/>
          <p:cNvSpPr>
            <a:spLocks noGrp="1"/>
          </p:cNvSpPr>
          <p:nvPr>
            <p:ph type="title"/>
          </p:nvPr>
        </p:nvSpPr>
        <p:spPr>
          <a:xfrm>
            <a:off x="792163" y="188700"/>
            <a:ext cx="7920037" cy="990000"/>
          </a:xfrm>
        </p:spPr>
        <p:txBody>
          <a:bodyPr/>
          <a:lstStyle>
            <a:lvl1pPr algn="l">
              <a:lnSpc>
                <a:spcPts val="3200"/>
              </a:lnSpc>
              <a:defRPr sz="3600" b="0"/>
            </a:lvl1pPr>
          </a:lstStyle>
          <a:p>
            <a:r>
              <a:rPr lang="en-US" smtClean="0"/>
              <a:t>Click to edit Master title style</a:t>
            </a:r>
            <a:endParaRPr lang="nl-BE" dirty="0"/>
          </a:p>
        </p:txBody>
      </p:sp>
      <p:sp>
        <p:nvSpPr>
          <p:cNvPr id="4" name="Text Placeholder 3"/>
          <p:cNvSpPr>
            <a:spLocks noGrp="1"/>
          </p:cNvSpPr>
          <p:nvPr>
            <p:ph type="body" sz="half" idx="2"/>
          </p:nvPr>
        </p:nvSpPr>
        <p:spPr>
          <a:xfrm>
            <a:off x="792163" y="1538288"/>
            <a:ext cx="2339645" cy="4231024"/>
          </a:xfrm>
        </p:spPr>
        <p:txBody>
          <a:bodyPr/>
          <a:lstStyle>
            <a:lvl1pPr marL="0" indent="0">
              <a:lnSpc>
                <a:spcPts val="2000"/>
              </a:lnSpc>
              <a:spcAft>
                <a:spcPts val="1200"/>
              </a:spcAft>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3FF5BD96-B65D-41AC-A251-E00E1979515D}"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sz="1000"/>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sz="12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4136221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6"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92164" y="368592"/>
            <a:ext cx="7920038" cy="360048"/>
          </a:xfrm>
        </p:spPr>
        <p:txBody>
          <a:bodyPr/>
          <a:lstStyle>
            <a:lvl1pPr algn="l">
              <a:lnSpc>
                <a:spcPts val="2200"/>
              </a:lnSpc>
              <a:defRPr sz="2000" b="0"/>
            </a:lvl1pPr>
          </a:lstStyle>
          <a:p>
            <a:r>
              <a:rPr lang="en-US" smtClean="0"/>
              <a:t>Click to edit Master title style</a:t>
            </a:r>
            <a:endParaRPr lang="nl-BE" dirty="0"/>
          </a:p>
        </p:txBody>
      </p:sp>
      <p:sp>
        <p:nvSpPr>
          <p:cNvPr id="3" name="Picture Placeholder 2"/>
          <p:cNvSpPr>
            <a:spLocks noGrp="1"/>
          </p:cNvSpPr>
          <p:nvPr>
            <p:ph type="pic" idx="1"/>
          </p:nvPr>
        </p:nvSpPr>
        <p:spPr>
          <a:xfrm>
            <a:off x="792163" y="818652"/>
            <a:ext cx="7920038" cy="495066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nl-BE" noProof="0" dirty="0"/>
          </a:p>
        </p:txBody>
      </p:sp>
      <p:sp>
        <p:nvSpPr>
          <p:cNvPr id="4" name="Text Placeholder 3"/>
          <p:cNvSpPr>
            <a:spLocks noGrp="1"/>
          </p:cNvSpPr>
          <p:nvPr>
            <p:ph type="body" sz="half" idx="2"/>
          </p:nvPr>
        </p:nvSpPr>
        <p:spPr>
          <a:xfrm>
            <a:off x="8820824" y="818652"/>
            <a:ext cx="323176" cy="4951274"/>
          </a:xfrm>
        </p:spPr>
        <p:txBody>
          <a:bodyPr vert="vert270"/>
          <a:lstStyle>
            <a:lvl1pPr marL="0" indent="0" algn="l">
              <a:lnSpc>
                <a:spcPts val="1540"/>
              </a:lnSpc>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271961F9-1395-4424-8502-494CF05D6196}"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sz="1000"/>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sz="12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644778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5" name="Afbeelding 17"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172481" y="728640"/>
            <a:ext cx="810108" cy="4860648"/>
          </a:xfrm>
        </p:spPr>
        <p:txBody>
          <a:bodyPr vert="vert"/>
          <a:lstStyle/>
          <a:p>
            <a:r>
              <a:rPr lang="en-US" smtClean="0"/>
              <a:t>Click to edit Master title style</a:t>
            </a:r>
            <a:endParaRPr lang="nl-BE" dirty="0"/>
          </a:p>
        </p:txBody>
      </p:sp>
      <p:sp>
        <p:nvSpPr>
          <p:cNvPr id="3" name="Vertical Text Placeholder 2"/>
          <p:cNvSpPr>
            <a:spLocks noGrp="1"/>
          </p:cNvSpPr>
          <p:nvPr>
            <p:ph type="body" orient="vert" idx="1"/>
          </p:nvPr>
        </p:nvSpPr>
        <p:spPr>
          <a:xfrm>
            <a:off x="431801" y="728640"/>
            <a:ext cx="7020585" cy="486064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6"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FB899F98-1AE6-422C-82BA-566FEBFDE5FF}"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sz="1000"/>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sz="12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468858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5"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74641"/>
            <a:ext cx="2057401"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1" y="274641"/>
            <a:ext cx="6019801"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Slide Number Placeholder 5"/>
          <p:cNvSpPr>
            <a:spLocks noGrp="1"/>
          </p:cNvSpPr>
          <p:nvPr>
            <p:ph type="sldNum" sz="quarter" idx="10"/>
          </p:nvPr>
        </p:nvSpPr>
        <p:spPr/>
        <p:txBody>
          <a:bodyPr/>
          <a:lstStyle>
            <a:lvl1pPr algn="r">
              <a:defRPr sz="1200" b="0" i="0" baseline="0">
                <a:solidFill>
                  <a:prstClr val="white"/>
                </a:solidFill>
              </a:defRPr>
            </a:lvl1pPr>
          </a:lstStyle>
          <a:p>
            <a:pPr>
              <a:defRPr/>
            </a:pPr>
            <a:fld id="{B4AE7139-F743-43E8-8D5C-BE2918C65008}"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sz="1000"/>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sz="12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1409734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el en object zonder logo">
    <p:spTree>
      <p:nvGrpSpPr>
        <p:cNvPr id="1" name=""/>
        <p:cNvGrpSpPr/>
        <p:nvPr/>
      </p:nvGrpSpPr>
      <p:grpSpPr>
        <a:xfrm>
          <a:off x="0" y="0"/>
          <a:ext cx="0" cy="0"/>
          <a:chOff x="0" y="0"/>
          <a:chExt cx="0" cy="0"/>
        </a:xfrm>
      </p:grpSpPr>
      <p:sp>
        <p:nvSpPr>
          <p:cNvPr id="4" name="Rectangle 3"/>
          <p:cNvSpPr/>
          <p:nvPr userDrawn="1"/>
        </p:nvSpPr>
        <p:spPr>
          <a:xfrm>
            <a:off x="638175" y="6219825"/>
            <a:ext cx="8505825"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solidFill>
                <a:prstClr val="white"/>
              </a:solidFill>
            </a:endParaRPr>
          </a:p>
        </p:txBody>
      </p:sp>
      <p:pic>
        <p:nvPicPr>
          <p:cNvPr id="5" name="Afbeelding 25"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741363" y="6400800"/>
            <a:ext cx="184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a:defRPr/>
            </a:pPr>
            <a:endParaRPr lang="fr-BE" altLang="fr-FR" sz="1200" dirty="0" smtClean="0">
              <a:solidFill>
                <a:prstClr val="white"/>
              </a:solidFill>
            </a:endParaRPr>
          </a:p>
        </p:txBody>
      </p:sp>
      <p:sp>
        <p:nvSpPr>
          <p:cNvPr id="7" name="Date Placeholder 3"/>
          <p:cNvSpPr txBox="1">
            <a:spLocks/>
          </p:cNvSpPr>
          <p:nvPr userDrawn="1"/>
        </p:nvSpPr>
        <p:spPr bwMode="auto">
          <a:xfrm>
            <a:off x="611188" y="6219825"/>
            <a:ext cx="1081087" cy="6381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defPPr>
              <a:defRPr lang="nl-BE"/>
            </a:defPPr>
            <a:lvl1pPr algn="l" rtl="0" eaLnBrk="1" fontAlgn="auto" hangingPunct="1">
              <a:spcBef>
                <a:spcPts val="0"/>
              </a:spcBef>
              <a:spcAft>
                <a:spcPts val="0"/>
              </a:spcAft>
              <a:defRPr sz="1000" b="0" kern="1200">
                <a:solidFill>
                  <a:schemeClr val="tx1"/>
                </a:solidFill>
                <a:latin typeface="Gotham Rounded Book" pitchFamily="50" charset="0"/>
                <a:ea typeface="+mn-ea"/>
                <a:cs typeface="+mn-cs"/>
              </a:defRPr>
            </a:lvl1pPr>
            <a:lvl2pPr marL="742950" indent="-285750" algn="l" rtl="0" eaLnBrk="0" fontAlgn="base" hangingPunct="0">
              <a:spcBef>
                <a:spcPct val="0"/>
              </a:spcBef>
              <a:spcAft>
                <a:spcPct val="0"/>
              </a:spcAft>
              <a:defRPr kern="1200">
                <a:solidFill>
                  <a:schemeClr val="tx1"/>
                </a:solidFill>
                <a:latin typeface="Gotham Rounded Book" pitchFamily="50" charset="0"/>
                <a:ea typeface="+mn-ea"/>
                <a:cs typeface="+mn-cs"/>
              </a:defRPr>
            </a:lvl2pPr>
            <a:lvl3pPr marL="1143000" indent="-228600" algn="l" rtl="0" eaLnBrk="0" fontAlgn="base" hangingPunct="0">
              <a:spcBef>
                <a:spcPct val="0"/>
              </a:spcBef>
              <a:spcAft>
                <a:spcPct val="0"/>
              </a:spcAft>
              <a:defRPr kern="1200">
                <a:solidFill>
                  <a:schemeClr val="tx1"/>
                </a:solidFill>
                <a:latin typeface="Gotham Rounded Book" pitchFamily="50" charset="0"/>
                <a:ea typeface="+mn-ea"/>
                <a:cs typeface="+mn-cs"/>
              </a:defRPr>
            </a:lvl3pPr>
            <a:lvl4pPr marL="1600200" indent="-228600" algn="l" rtl="0" eaLnBrk="0" fontAlgn="base" hangingPunct="0">
              <a:spcBef>
                <a:spcPct val="0"/>
              </a:spcBef>
              <a:spcAft>
                <a:spcPct val="0"/>
              </a:spcAft>
              <a:defRPr kern="1200">
                <a:solidFill>
                  <a:schemeClr val="tx1"/>
                </a:solidFill>
                <a:latin typeface="Gotham Rounded Book" pitchFamily="50" charset="0"/>
                <a:ea typeface="+mn-ea"/>
                <a:cs typeface="+mn-cs"/>
              </a:defRPr>
            </a:lvl4pPr>
            <a:lvl5pPr marL="2057400" indent="-228600" algn="l" rtl="0" eaLnBrk="0" fontAlgn="base" hangingPunct="0">
              <a:spcBef>
                <a:spcPct val="0"/>
              </a:spcBef>
              <a:spcAft>
                <a:spcPct val="0"/>
              </a:spcAft>
              <a:defRPr kern="1200">
                <a:solidFill>
                  <a:schemeClr val="tx1"/>
                </a:solidFill>
                <a:latin typeface="Gotham Rounded Book" pitchFamily="50"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Gotham Rounded Book" pitchFamily="50"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Gotham Rounded Book" pitchFamily="50"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Gotham Rounded Book" pitchFamily="50"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Gotham Rounded Book" pitchFamily="50" charset="0"/>
                <a:ea typeface="+mn-ea"/>
                <a:cs typeface="+mn-cs"/>
              </a:defRPr>
            </a:lvl9pPr>
          </a:lstStyle>
          <a:p>
            <a:pPr algn="r" fontAlgn="base">
              <a:spcBef>
                <a:spcPct val="0"/>
              </a:spcBef>
              <a:spcAft>
                <a:spcPct val="0"/>
              </a:spcAft>
              <a:defRPr/>
            </a:pPr>
            <a:endParaRPr lang="nl-BE" altLang="fr-FR" sz="1200" spc="100" dirty="0" smtClean="0">
              <a:solidFill>
                <a:srgbClr val="FFFFFF"/>
              </a:solidFill>
              <a:latin typeface="Calibri"/>
            </a:endParaRPr>
          </a:p>
        </p:txBody>
      </p:sp>
      <p:sp>
        <p:nvSpPr>
          <p:cNvPr id="3" name="Content Placeholder 2"/>
          <p:cNvSpPr>
            <a:spLocks noGrp="1"/>
          </p:cNvSpPr>
          <p:nvPr>
            <p:ph idx="1"/>
          </p:nvPr>
        </p:nvSpPr>
        <p:spPr>
          <a:xfrm>
            <a:off x="426453" y="1464334"/>
            <a:ext cx="8255001" cy="4231024"/>
          </a:xfrm>
        </p:spPr>
        <p:txBody>
          <a:bodyPr/>
          <a:lstStyle>
            <a:lvl1pPr>
              <a:lnSpc>
                <a:spcPts val="3080"/>
              </a:lnSpc>
              <a:defRPr/>
            </a:lvl1pPr>
            <a:lvl2pPr>
              <a:lnSpc>
                <a:spcPts val="2640"/>
              </a:lnSpc>
              <a:defRPr sz="2400"/>
            </a:lvl2pPr>
            <a:lvl3pPr>
              <a:lnSpc>
                <a:spcPts val="2200"/>
              </a:lnSpc>
              <a:defRPr sz="2000"/>
            </a:lvl3pPr>
            <a:lvl4pPr>
              <a:lnSpc>
                <a:spcPts val="1980"/>
              </a:lnSpc>
              <a:defRPr sz="1800"/>
            </a:lvl4pPr>
            <a:lvl5pPr>
              <a:lnSpc>
                <a:spcPts val="1540"/>
              </a:lnSpc>
              <a:defRPr sz="14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9" name="Title 1"/>
          <p:cNvSpPr>
            <a:spLocks noGrp="1"/>
          </p:cNvSpPr>
          <p:nvPr>
            <p:ph type="title"/>
          </p:nvPr>
        </p:nvSpPr>
        <p:spPr>
          <a:xfrm>
            <a:off x="792167" y="185738"/>
            <a:ext cx="7894636" cy="990132"/>
          </a:xfrm>
        </p:spPr>
        <p:txBody>
          <a:bodyPr/>
          <a:lstStyle/>
          <a:p>
            <a:r>
              <a:rPr lang="nl-NL" smtClean="0"/>
              <a:t>Klik om de stijl te bewerken</a:t>
            </a:r>
            <a:endParaRPr lang="nl-BE" dirty="0"/>
          </a:p>
        </p:txBody>
      </p:sp>
      <p:sp>
        <p:nvSpPr>
          <p:cNvPr id="8" name="Footer Placeholder 7"/>
          <p:cNvSpPr>
            <a:spLocks noGrp="1"/>
          </p:cNvSpPr>
          <p:nvPr>
            <p:ph type="ftr" sz="quarter" idx="10"/>
          </p:nvPr>
        </p:nvSpPr>
        <p:spPr>
          <a:xfrm>
            <a:off x="3327400" y="6219825"/>
            <a:ext cx="4575175" cy="638175"/>
          </a:xfrm>
        </p:spPr>
        <p:txBody>
          <a:bodyPr/>
          <a:lstStyle>
            <a:lvl1pPr algn="r">
              <a:defRPr sz="1200"/>
            </a:lvl1pPr>
          </a:lstStyle>
          <a:p>
            <a:pPr>
              <a:defRPr/>
            </a:pPr>
            <a:r>
              <a:rPr lang="fr-BE" smtClean="0"/>
              <a:t>Plateforme de concertation MiFID II</a:t>
            </a:r>
            <a:endParaRPr lang="nl-BE" dirty="0"/>
          </a:p>
        </p:txBody>
      </p:sp>
      <p:sp>
        <p:nvSpPr>
          <p:cNvPr id="10" name="Slide Number Placeholder 5"/>
          <p:cNvSpPr>
            <a:spLocks noGrp="1"/>
          </p:cNvSpPr>
          <p:nvPr>
            <p:ph type="sldNum" sz="quarter" idx="11"/>
          </p:nvPr>
        </p:nvSpPr>
        <p:spPr/>
        <p:txBody>
          <a:bodyPr/>
          <a:lstStyle>
            <a:lvl1pPr algn="r">
              <a:defRPr sz="1200" b="0" i="0" baseline="0">
                <a:solidFill>
                  <a:prstClr val="white"/>
                </a:solidFill>
              </a:defRPr>
            </a:lvl1pPr>
          </a:lstStyle>
          <a:p>
            <a:pPr>
              <a:defRPr/>
            </a:pPr>
            <a:fld id="{CAC0A912-9066-4818-A508-F5B153B4653C}" type="slidenum">
              <a:rPr lang="nl-BE"/>
              <a:pPr>
                <a:defRPr/>
              </a:pPr>
              <a:t>‹#›</a:t>
            </a:fld>
            <a:endParaRPr lang="nl-BE" dirty="0"/>
          </a:p>
        </p:txBody>
      </p:sp>
      <p:sp>
        <p:nvSpPr>
          <p:cNvPr id="11" name="Date Placeholder 3"/>
          <p:cNvSpPr>
            <a:spLocks noGrp="1"/>
          </p:cNvSpPr>
          <p:nvPr>
            <p:ph type="dt" sz="half" idx="12"/>
          </p:nvPr>
        </p:nvSpPr>
        <p:spPr>
          <a:xfrm>
            <a:off x="792163" y="6219825"/>
            <a:ext cx="1619250" cy="638175"/>
          </a:xfrm>
        </p:spPr>
        <p:txBody>
          <a:bodyPr/>
          <a:lstStyle>
            <a:lvl1pPr>
              <a:defRPr sz="1000"/>
            </a:lvl1pPr>
          </a:lstStyle>
          <a:p>
            <a:pPr>
              <a:defRPr/>
            </a:pPr>
            <a:r>
              <a:rPr lang="en-US" smtClean="0"/>
              <a:t>17 janvier 2018</a:t>
            </a:r>
            <a:endParaRPr lang="nl-BE" dirty="0"/>
          </a:p>
        </p:txBody>
      </p:sp>
    </p:spTree>
    <p:extLst>
      <p:ext uri="{BB962C8B-B14F-4D97-AF65-F5344CB8AC3E}">
        <p14:creationId xmlns:p14="http://schemas.microsoft.com/office/powerpoint/2010/main" val="4130990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FSMA Title Slide 2 NL-FR">
    <p:spTree>
      <p:nvGrpSpPr>
        <p:cNvPr id="1" name=""/>
        <p:cNvGrpSpPr/>
        <p:nvPr/>
      </p:nvGrpSpPr>
      <p:grpSpPr>
        <a:xfrm>
          <a:off x="0" y="0"/>
          <a:ext cx="0" cy="0"/>
          <a:chOff x="0" y="0"/>
          <a:chExt cx="0" cy="0"/>
        </a:xfrm>
      </p:grpSpPr>
      <p:sp>
        <p:nvSpPr>
          <p:cNvPr id="6" name="Rechthoek 5"/>
          <p:cNvSpPr/>
          <p:nvPr userDrawn="1"/>
        </p:nvSpPr>
        <p:spPr>
          <a:xfrm>
            <a:off x="0" y="3429000"/>
            <a:ext cx="9144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solidFill>
                <a:prstClr val="white"/>
              </a:solidFill>
            </a:endParaRPr>
          </a:p>
        </p:txBody>
      </p:sp>
      <p:sp>
        <p:nvSpPr>
          <p:cNvPr id="7" name="Rechthoek 6"/>
          <p:cNvSpPr/>
          <p:nvPr userDrawn="1"/>
        </p:nvSpPr>
        <p:spPr>
          <a:xfrm>
            <a:off x="0" y="0"/>
            <a:ext cx="9144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l-NL" dirty="0">
              <a:solidFill>
                <a:prstClr val="white"/>
              </a:solidFill>
            </a:endParaRPr>
          </a:p>
        </p:txBody>
      </p:sp>
      <p:pic>
        <p:nvPicPr>
          <p:cNvPr id="8" name="Afbeelding 7" descr="voor_title_layout1.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jdelijke aanduiding voor tekst 13"/>
          <p:cNvSpPr>
            <a:spLocks noGrp="1"/>
          </p:cNvSpPr>
          <p:nvPr>
            <p:ph type="body" sz="quarter" idx="10"/>
          </p:nvPr>
        </p:nvSpPr>
        <p:spPr>
          <a:xfrm>
            <a:off x="2591736" y="458604"/>
            <a:ext cx="6120816" cy="1080612"/>
          </a:xfrm>
        </p:spPr>
        <p:txBody>
          <a:bodyPr anchor="b"/>
          <a:lstStyle>
            <a:lvl1pPr marL="0" indent="0">
              <a:buFontTx/>
              <a:buNone/>
              <a:defRPr sz="3600" b="0">
                <a:solidFill>
                  <a:schemeClr val="bg1"/>
                </a:solidFill>
                <a:latin typeface="+mj-lt"/>
              </a:defRPr>
            </a:lvl1pPr>
          </a:lstStyle>
          <a:p>
            <a:pPr lvl="0"/>
            <a:r>
              <a:rPr lang="en-US" smtClean="0"/>
              <a:t>Click to edit Master text styles</a:t>
            </a:r>
          </a:p>
        </p:txBody>
      </p:sp>
      <p:sp>
        <p:nvSpPr>
          <p:cNvPr id="15" name="Tijdelijke aanduiding voor tekst 13"/>
          <p:cNvSpPr>
            <a:spLocks noGrp="1"/>
          </p:cNvSpPr>
          <p:nvPr>
            <p:ph type="body" sz="quarter" idx="11"/>
          </p:nvPr>
        </p:nvSpPr>
        <p:spPr>
          <a:xfrm>
            <a:off x="2591736" y="1538748"/>
            <a:ext cx="6120816" cy="630084"/>
          </a:xfrm>
        </p:spPr>
        <p:txBody>
          <a:bodyPr/>
          <a:lstStyle>
            <a:lvl1pPr marL="0" indent="0">
              <a:buFontTx/>
              <a:buNone/>
              <a:defRPr sz="2000" b="0">
                <a:solidFill>
                  <a:schemeClr val="bg1"/>
                </a:solidFill>
                <a:latin typeface="+mn-lt"/>
              </a:defRPr>
            </a:lvl1pPr>
          </a:lstStyle>
          <a:p>
            <a:pPr lvl="0"/>
            <a:r>
              <a:rPr lang="en-US" smtClean="0"/>
              <a:t>Click to edit Master text styles</a:t>
            </a:r>
          </a:p>
        </p:txBody>
      </p:sp>
      <p:sp>
        <p:nvSpPr>
          <p:cNvPr id="18" name="Tijdelijke aanduiding voor tekst 13"/>
          <p:cNvSpPr>
            <a:spLocks noGrp="1"/>
          </p:cNvSpPr>
          <p:nvPr>
            <p:ph type="body" sz="quarter" idx="12"/>
          </p:nvPr>
        </p:nvSpPr>
        <p:spPr>
          <a:xfrm>
            <a:off x="2591736" y="4509144"/>
            <a:ext cx="6120816" cy="1080612"/>
          </a:xfrm>
        </p:spPr>
        <p:txBody>
          <a:bodyPr anchor="b"/>
          <a:lstStyle>
            <a:lvl1pPr marL="0" indent="0">
              <a:buFontTx/>
              <a:buNone/>
              <a:defRPr sz="3600" b="0">
                <a:solidFill>
                  <a:schemeClr val="bg1"/>
                </a:solidFill>
                <a:latin typeface="+mj-lt"/>
              </a:defRPr>
            </a:lvl1pPr>
          </a:lstStyle>
          <a:p>
            <a:pPr lvl="0"/>
            <a:r>
              <a:rPr lang="en-US" smtClean="0"/>
              <a:t>Click to edit Master text styles</a:t>
            </a:r>
          </a:p>
        </p:txBody>
      </p:sp>
      <p:sp>
        <p:nvSpPr>
          <p:cNvPr id="19" name="Tijdelijke aanduiding voor tekst 13"/>
          <p:cNvSpPr>
            <a:spLocks noGrp="1"/>
          </p:cNvSpPr>
          <p:nvPr>
            <p:ph type="body" sz="quarter" idx="13"/>
          </p:nvPr>
        </p:nvSpPr>
        <p:spPr>
          <a:xfrm>
            <a:off x="2591736" y="5589288"/>
            <a:ext cx="6120816" cy="630084"/>
          </a:xfrm>
        </p:spPr>
        <p:txBody>
          <a:bodyPr/>
          <a:lstStyle>
            <a:lvl1pPr marL="0" indent="0">
              <a:buFontTx/>
              <a:buNone/>
              <a:defRPr sz="2000" b="0">
                <a:solidFill>
                  <a:schemeClr val="bg1"/>
                </a:solidFill>
                <a:latin typeface="+mn-lt"/>
              </a:defRPr>
            </a:lvl1pPr>
          </a:lstStyle>
          <a:p>
            <a:pPr lvl="0"/>
            <a:r>
              <a:rPr lang="en-US" smtClean="0"/>
              <a:t>Click to edit Master text styles</a:t>
            </a:r>
          </a:p>
        </p:txBody>
      </p:sp>
    </p:spTree>
    <p:extLst>
      <p:ext uri="{BB962C8B-B14F-4D97-AF65-F5344CB8AC3E}">
        <p14:creationId xmlns:p14="http://schemas.microsoft.com/office/powerpoint/2010/main" val="295845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5" name="Afbeelding 19"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50939" y="1898797"/>
            <a:ext cx="7561263" cy="1362075"/>
          </a:xfrm>
        </p:spPr>
        <p:txBody>
          <a:bodyPr/>
          <a:lstStyle>
            <a:lvl1pPr algn="l">
              <a:defRPr sz="3600" b="0" cap="none" baseline="0">
                <a:solidFill>
                  <a:schemeClr val="accent2"/>
                </a:solidFill>
              </a:defRPr>
            </a:lvl1pPr>
          </a:lstStyle>
          <a:p>
            <a:r>
              <a:rPr lang="en-US" smtClean="0"/>
              <a:t>Click to edit Master title style</a:t>
            </a:r>
            <a:endParaRPr lang="nl-BE" dirty="0"/>
          </a:p>
        </p:txBody>
      </p:sp>
      <p:sp>
        <p:nvSpPr>
          <p:cNvPr id="3" name="Text Placeholder 2"/>
          <p:cNvSpPr>
            <a:spLocks noGrp="1"/>
          </p:cNvSpPr>
          <p:nvPr>
            <p:ph type="body" idx="1"/>
          </p:nvPr>
        </p:nvSpPr>
        <p:spPr>
          <a:xfrm>
            <a:off x="1150939" y="3429003"/>
            <a:ext cx="7561263"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CC3270D7-320C-43D9-B919-50DAD6E7017B}" type="slidenum">
              <a:rPr lang="nl-BE"/>
              <a:pPr>
                <a:defRPr/>
              </a:pPr>
              <a:t>‹#›</a:t>
            </a:fld>
            <a:endParaRPr lang="nl-BE" dirty="0"/>
          </a:p>
        </p:txBody>
      </p:sp>
      <p:sp>
        <p:nvSpPr>
          <p:cNvPr id="7" name="Date Placeholder 3"/>
          <p:cNvSpPr>
            <a:spLocks noGrp="1"/>
          </p:cNvSpPr>
          <p:nvPr>
            <p:ph type="dt" sz="half" idx="11"/>
          </p:nvPr>
        </p:nvSpPr>
        <p:spPr>
          <a:xfrm>
            <a:off x="792163" y="6219825"/>
            <a:ext cx="1619250" cy="638175"/>
          </a:xfrm>
        </p:spPr>
        <p:txBody>
          <a:bodyPr/>
          <a:lstStyle>
            <a:lvl1pPr>
              <a:defRPr sz="1000"/>
            </a:lvl1pPr>
          </a:lstStyle>
          <a:p>
            <a:pPr>
              <a:defRPr/>
            </a:pPr>
            <a:r>
              <a:rPr lang="en-US" smtClean="0"/>
              <a:t>17 janvier 2018</a:t>
            </a:r>
            <a:endParaRPr lang="nl-BE" dirty="0"/>
          </a:p>
        </p:txBody>
      </p:sp>
      <p:sp>
        <p:nvSpPr>
          <p:cNvPr id="8" name="Footer Placeholder 7"/>
          <p:cNvSpPr>
            <a:spLocks noGrp="1"/>
          </p:cNvSpPr>
          <p:nvPr>
            <p:ph type="ftr" sz="quarter" idx="12"/>
          </p:nvPr>
        </p:nvSpPr>
        <p:spPr>
          <a:xfrm>
            <a:off x="2411413" y="6219825"/>
            <a:ext cx="5670550" cy="638175"/>
          </a:xfrm>
        </p:spPr>
        <p:txBody>
          <a:bodyPr/>
          <a:lstStyle>
            <a:lvl1pPr>
              <a:defRPr sz="1000"/>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362962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6" name="Afbeelding 20"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31801" y="1538289"/>
            <a:ext cx="3960176" cy="4231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Content Placeholder 3"/>
          <p:cNvSpPr>
            <a:spLocks noGrp="1"/>
          </p:cNvSpPr>
          <p:nvPr>
            <p:ph sz="half" idx="2"/>
          </p:nvPr>
        </p:nvSpPr>
        <p:spPr>
          <a:xfrm>
            <a:off x="4752025" y="1538288"/>
            <a:ext cx="3960176" cy="42310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7"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6F2732B2-5168-4F13-9BFF-ED8FE0601546}"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66702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8" name="Afbeelding 20"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nl-BE" dirty="0"/>
          </a:p>
        </p:txBody>
      </p:sp>
      <p:sp>
        <p:nvSpPr>
          <p:cNvPr id="3" name="Text Placeholder 2"/>
          <p:cNvSpPr>
            <a:spLocks noGrp="1"/>
          </p:cNvSpPr>
          <p:nvPr>
            <p:ph type="body" idx="1"/>
          </p:nvPr>
        </p:nvSpPr>
        <p:spPr>
          <a:xfrm>
            <a:off x="792164" y="1538290"/>
            <a:ext cx="3599813" cy="450520"/>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1801" y="2078820"/>
            <a:ext cx="3960176" cy="36904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5" name="Text Placeholder 4"/>
          <p:cNvSpPr>
            <a:spLocks noGrp="1"/>
          </p:cNvSpPr>
          <p:nvPr>
            <p:ph type="body" sz="quarter" idx="3"/>
          </p:nvPr>
        </p:nvSpPr>
        <p:spPr>
          <a:xfrm>
            <a:off x="5112073" y="1535116"/>
            <a:ext cx="3574729" cy="453695"/>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2024" y="2078820"/>
            <a:ext cx="3934777" cy="369049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9"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9697486B-6518-455C-BBFE-7A17C6CE248E}" type="slidenum">
              <a:rPr lang="nl-BE"/>
              <a:pPr>
                <a:defRPr/>
              </a:pPr>
              <a:t>‹#›</a:t>
            </a:fld>
            <a:endParaRPr lang="nl-BE" dirty="0"/>
          </a:p>
        </p:txBody>
      </p:sp>
      <p:sp>
        <p:nvSpPr>
          <p:cNvPr id="10"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11"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114183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4" name="Afbeelding 16"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nl-BE" dirty="0"/>
          </a:p>
        </p:txBody>
      </p:sp>
      <p:sp>
        <p:nvSpPr>
          <p:cNvPr id="5"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443A91A5-4DD3-4028-8959-90E5C0A07100}" type="slidenum">
              <a:rPr lang="nl-BE"/>
              <a:pPr>
                <a:defRPr/>
              </a:pPr>
              <a:t>‹#›</a:t>
            </a:fld>
            <a:endParaRPr lang="nl-BE" dirty="0"/>
          </a:p>
        </p:txBody>
      </p:sp>
      <p:sp>
        <p:nvSpPr>
          <p:cNvPr id="6"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7"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92874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3" name="Afbeelding 16"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4B07BE57-C3A5-4579-B0CD-866D85BDAD45}" type="slidenum">
              <a:rPr lang="nl-BE"/>
              <a:pPr>
                <a:defRPr/>
              </a:pPr>
              <a:t>‹#›</a:t>
            </a:fld>
            <a:endParaRPr lang="nl-BE" dirty="0"/>
          </a:p>
        </p:txBody>
      </p:sp>
      <p:sp>
        <p:nvSpPr>
          <p:cNvPr id="5"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6"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291676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6"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491856" y="1538288"/>
            <a:ext cx="5220344" cy="4231024"/>
          </a:xfrm>
        </p:spPr>
        <p:txBody>
          <a:bodyPr/>
          <a:lstStyle>
            <a:lvl1pPr marL="360000" marR="0" indent="-360000" algn="l" defTabSz="914400" rtl="0" eaLnBrk="1" fontAlgn="auto" latinLnBrk="0" hangingPunct="1">
              <a:lnSpc>
                <a:spcPts val="3080"/>
              </a:lnSpc>
              <a:spcBef>
                <a:spcPts val="0"/>
              </a:spcBef>
              <a:spcAft>
                <a:spcPts val="600"/>
              </a:spcAft>
              <a:buClr>
                <a:schemeClr val="accent2"/>
              </a:buClr>
              <a:buSzTx/>
              <a:buFont typeface="Arial" pitchFamily="34" charset="0"/>
              <a:buChar char="•"/>
              <a:tabLst/>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p:txBody>
      </p:sp>
      <p:sp>
        <p:nvSpPr>
          <p:cNvPr id="2" name="Title 1"/>
          <p:cNvSpPr>
            <a:spLocks noGrp="1"/>
          </p:cNvSpPr>
          <p:nvPr>
            <p:ph type="title"/>
          </p:nvPr>
        </p:nvSpPr>
        <p:spPr>
          <a:xfrm>
            <a:off x="792163" y="188700"/>
            <a:ext cx="7920037" cy="990000"/>
          </a:xfrm>
        </p:spPr>
        <p:txBody>
          <a:bodyPr/>
          <a:lstStyle>
            <a:lvl1pPr algn="l">
              <a:lnSpc>
                <a:spcPts val="3200"/>
              </a:lnSpc>
              <a:defRPr sz="3600" b="0"/>
            </a:lvl1pPr>
          </a:lstStyle>
          <a:p>
            <a:r>
              <a:rPr lang="en-US" smtClean="0"/>
              <a:t>Click to edit Master title style</a:t>
            </a:r>
            <a:endParaRPr lang="nl-BE" dirty="0"/>
          </a:p>
        </p:txBody>
      </p:sp>
      <p:sp>
        <p:nvSpPr>
          <p:cNvPr id="4" name="Text Placeholder 3"/>
          <p:cNvSpPr>
            <a:spLocks noGrp="1"/>
          </p:cNvSpPr>
          <p:nvPr>
            <p:ph type="body" sz="half" idx="2"/>
          </p:nvPr>
        </p:nvSpPr>
        <p:spPr>
          <a:xfrm>
            <a:off x="792163" y="1538288"/>
            <a:ext cx="2339645" cy="4231024"/>
          </a:xfrm>
        </p:spPr>
        <p:txBody>
          <a:bodyPr/>
          <a:lstStyle>
            <a:lvl1pPr marL="0" indent="0">
              <a:lnSpc>
                <a:spcPts val="2000"/>
              </a:lnSpc>
              <a:spcAft>
                <a:spcPts val="1200"/>
              </a:spcAft>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AC9E58B8-DD61-47B6-8F3D-4D8537F4BC5A}"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208725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6219825"/>
            <a:ext cx="9144000" cy="638175"/>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nl-BE" dirty="0"/>
          </a:p>
        </p:txBody>
      </p:sp>
      <p:pic>
        <p:nvPicPr>
          <p:cNvPr id="6" name="Afbeelding 18" descr="FSMA_logo_PP_100px_RGB.bmp"/>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219825"/>
            <a:ext cx="6381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92164" y="368592"/>
            <a:ext cx="7920038" cy="360048"/>
          </a:xfrm>
        </p:spPr>
        <p:txBody>
          <a:bodyPr/>
          <a:lstStyle>
            <a:lvl1pPr algn="l">
              <a:lnSpc>
                <a:spcPts val="2200"/>
              </a:lnSpc>
              <a:defRPr sz="2000" b="0"/>
            </a:lvl1pPr>
          </a:lstStyle>
          <a:p>
            <a:r>
              <a:rPr lang="en-US" smtClean="0"/>
              <a:t>Click to edit Master title style</a:t>
            </a:r>
            <a:endParaRPr lang="nl-BE" dirty="0"/>
          </a:p>
        </p:txBody>
      </p:sp>
      <p:sp>
        <p:nvSpPr>
          <p:cNvPr id="3" name="Picture Placeholder 2"/>
          <p:cNvSpPr>
            <a:spLocks noGrp="1"/>
          </p:cNvSpPr>
          <p:nvPr>
            <p:ph type="pic" idx="1"/>
          </p:nvPr>
        </p:nvSpPr>
        <p:spPr>
          <a:xfrm>
            <a:off x="792163" y="818652"/>
            <a:ext cx="7920038" cy="495066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nl-BE" noProof="0" dirty="0"/>
          </a:p>
        </p:txBody>
      </p:sp>
      <p:sp>
        <p:nvSpPr>
          <p:cNvPr id="4" name="Text Placeholder 3"/>
          <p:cNvSpPr>
            <a:spLocks noGrp="1"/>
          </p:cNvSpPr>
          <p:nvPr>
            <p:ph type="body" sz="half" idx="2"/>
          </p:nvPr>
        </p:nvSpPr>
        <p:spPr>
          <a:xfrm>
            <a:off x="8820824" y="818652"/>
            <a:ext cx="323176" cy="4951274"/>
          </a:xfrm>
        </p:spPr>
        <p:txBody>
          <a:bodyPr vert="vert270"/>
          <a:lstStyle>
            <a:lvl1pPr marL="0" indent="0" algn="l">
              <a:lnSpc>
                <a:spcPts val="1540"/>
              </a:lnSpc>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lgn="r">
              <a:defRPr sz="1000" b="0" i="0" baseline="0">
                <a:solidFill>
                  <a:schemeClr val="bg1"/>
                </a:solidFill>
              </a:defRPr>
            </a:lvl1pPr>
          </a:lstStyle>
          <a:p>
            <a:pPr>
              <a:defRPr/>
            </a:pPr>
            <a:fld id="{F7CA17F9-26DB-45E1-AD16-111D881CE394}" type="slidenum">
              <a:rPr lang="nl-BE"/>
              <a:pPr>
                <a:defRPr/>
              </a:pPr>
              <a:t>‹#›</a:t>
            </a:fld>
            <a:endParaRPr lang="nl-BE" dirty="0"/>
          </a:p>
        </p:txBody>
      </p:sp>
      <p:sp>
        <p:nvSpPr>
          <p:cNvPr id="8" name="Date Placeholder 3"/>
          <p:cNvSpPr>
            <a:spLocks noGrp="1"/>
          </p:cNvSpPr>
          <p:nvPr>
            <p:ph type="dt" sz="half" idx="11"/>
          </p:nvPr>
        </p:nvSpPr>
        <p:spPr>
          <a:xfrm>
            <a:off x="792163" y="6219825"/>
            <a:ext cx="1619250" cy="638175"/>
          </a:xfrm>
        </p:spPr>
        <p:txBody>
          <a:bodyPr/>
          <a:lstStyle>
            <a:lvl1pPr>
              <a:defRPr/>
            </a:lvl1pPr>
          </a:lstStyle>
          <a:p>
            <a:pPr>
              <a:defRPr/>
            </a:pPr>
            <a:r>
              <a:rPr lang="en-US" smtClean="0"/>
              <a:t>17 janvier 2018</a:t>
            </a:r>
            <a:endParaRPr lang="nl-BE" dirty="0"/>
          </a:p>
        </p:txBody>
      </p:sp>
      <p:sp>
        <p:nvSpPr>
          <p:cNvPr id="9" name="Footer Placeholder 7"/>
          <p:cNvSpPr>
            <a:spLocks noGrp="1"/>
          </p:cNvSpPr>
          <p:nvPr>
            <p:ph type="ftr" sz="quarter" idx="12"/>
          </p:nvPr>
        </p:nvSpPr>
        <p:spPr>
          <a:xfrm>
            <a:off x="2411413" y="6219825"/>
            <a:ext cx="5670550" cy="638175"/>
          </a:xfrm>
        </p:spPr>
        <p:txBody>
          <a:bodyPr/>
          <a:lstStyle>
            <a:lvl1pPr>
              <a:defRPr/>
            </a:lvl1pPr>
          </a:lstStyle>
          <a:p>
            <a:pPr>
              <a:defRPr/>
            </a:pPr>
            <a:r>
              <a:rPr lang="fr-BE" smtClean="0"/>
              <a:t>Plateforme de concertation MiFID II</a:t>
            </a:r>
            <a:endParaRPr lang="nl-BE" dirty="0"/>
          </a:p>
        </p:txBody>
      </p:sp>
    </p:spTree>
    <p:extLst>
      <p:ext uri="{BB962C8B-B14F-4D97-AF65-F5344CB8AC3E}">
        <p14:creationId xmlns:p14="http://schemas.microsoft.com/office/powerpoint/2010/main" val="74561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92163" y="185738"/>
            <a:ext cx="78946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fr-FR" smtClean="0"/>
              <a:t>Click to edit Master title style</a:t>
            </a:r>
            <a:endParaRPr lang="nl-BE" altLang="fr-FR" smtClean="0"/>
          </a:p>
        </p:txBody>
      </p:sp>
      <p:sp>
        <p:nvSpPr>
          <p:cNvPr id="1027" name="Text Placeholder 2"/>
          <p:cNvSpPr>
            <a:spLocks noGrp="1"/>
          </p:cNvSpPr>
          <p:nvPr>
            <p:ph type="body" idx="1"/>
          </p:nvPr>
        </p:nvSpPr>
        <p:spPr bwMode="auto">
          <a:xfrm>
            <a:off x="431800" y="1538288"/>
            <a:ext cx="82550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endParaRPr lang="nl-BE" altLang="fr-FR" smtClean="0"/>
          </a:p>
        </p:txBody>
      </p:sp>
      <p:sp>
        <p:nvSpPr>
          <p:cNvPr id="4" name="Date Placeholder 3"/>
          <p:cNvSpPr>
            <a:spLocks noGrp="1"/>
          </p:cNvSpPr>
          <p:nvPr>
            <p:ph type="dt" sz="half" idx="2"/>
          </p:nvPr>
        </p:nvSpPr>
        <p:spPr>
          <a:xfrm>
            <a:off x="792163" y="6219825"/>
            <a:ext cx="628650" cy="638175"/>
          </a:xfrm>
          <a:prstGeom prst="rect">
            <a:avLst/>
          </a:prstGeom>
        </p:spPr>
        <p:txBody>
          <a:bodyPr vert="horz" lIns="0" tIns="0" rIns="0" bIns="0" rtlCol="0" anchor="ctr" anchorCtr="0"/>
          <a:lstStyle>
            <a:lvl1pPr algn="l" eaLnBrk="1" fontAlgn="auto" hangingPunct="1">
              <a:spcBef>
                <a:spcPts val="0"/>
              </a:spcBef>
              <a:spcAft>
                <a:spcPts val="0"/>
              </a:spcAft>
              <a:defRPr sz="1000" b="0">
                <a:solidFill>
                  <a:schemeClr val="bg1"/>
                </a:solidFill>
                <a:latin typeface="+mn-lt"/>
              </a:defRPr>
            </a:lvl1pPr>
          </a:lstStyle>
          <a:p>
            <a:pPr>
              <a:defRPr/>
            </a:pPr>
            <a:r>
              <a:rPr lang="en-US" smtClean="0"/>
              <a:t>17 janvier 2018</a:t>
            </a:r>
            <a:endParaRPr lang="nl-BE" dirty="0"/>
          </a:p>
        </p:txBody>
      </p:sp>
      <p:sp>
        <p:nvSpPr>
          <p:cNvPr id="5" name="Footer Placeholder 4"/>
          <p:cNvSpPr>
            <a:spLocks noGrp="1"/>
          </p:cNvSpPr>
          <p:nvPr>
            <p:ph type="ftr" sz="quarter" idx="3"/>
          </p:nvPr>
        </p:nvSpPr>
        <p:spPr>
          <a:xfrm>
            <a:off x="1420813" y="6219825"/>
            <a:ext cx="6661150" cy="638175"/>
          </a:xfrm>
          <a:prstGeom prst="rect">
            <a:avLst/>
          </a:prstGeom>
          <a:noFill/>
          <a:ln>
            <a:noFill/>
          </a:ln>
        </p:spPr>
        <p:txBody>
          <a:bodyPr vert="horz" lIns="0" tIns="0" rIns="0" bIns="0" rtlCol="0" anchor="ctr"/>
          <a:lstStyle>
            <a:lvl1pPr algn="r" eaLnBrk="1" fontAlgn="auto" hangingPunct="1">
              <a:spcBef>
                <a:spcPts val="0"/>
              </a:spcBef>
              <a:spcAft>
                <a:spcPts val="0"/>
              </a:spcAft>
              <a:defRPr sz="1000" b="0" cap="none" spc="100" baseline="0">
                <a:solidFill>
                  <a:schemeClr val="bg1"/>
                </a:solidFill>
                <a:latin typeface="+mn-lt"/>
              </a:defRPr>
            </a:lvl1pPr>
          </a:lstStyle>
          <a:p>
            <a:pPr>
              <a:defRPr/>
            </a:pPr>
            <a:r>
              <a:rPr lang="fr-BE" smtClean="0"/>
              <a:t>Plateforme de concertation MiFID II</a:t>
            </a:r>
            <a:endParaRPr lang="nl-BE" dirty="0"/>
          </a:p>
        </p:txBody>
      </p:sp>
      <p:sp>
        <p:nvSpPr>
          <p:cNvPr id="6" name="Slide Number Placeholder 5"/>
          <p:cNvSpPr>
            <a:spLocks noGrp="1"/>
          </p:cNvSpPr>
          <p:nvPr>
            <p:ph type="sldNum" sz="quarter" idx="4"/>
          </p:nvPr>
        </p:nvSpPr>
        <p:spPr>
          <a:xfrm>
            <a:off x="8262938" y="6219825"/>
            <a:ext cx="449262" cy="638175"/>
          </a:xfrm>
          <a:prstGeom prst="rect">
            <a:avLst/>
          </a:prstGeom>
          <a:noFill/>
          <a:ln>
            <a:noFill/>
          </a:ln>
        </p:spPr>
        <p:txBody>
          <a:bodyPr vert="horz" lIns="0" tIns="0" rIns="0" bIns="0" rtlCol="0" anchor="ctr" anchorCtr="0"/>
          <a:lstStyle>
            <a:lvl1pPr algn="r" eaLnBrk="1" fontAlgn="auto" hangingPunct="1">
              <a:spcBef>
                <a:spcPts val="0"/>
              </a:spcBef>
              <a:spcAft>
                <a:spcPts val="0"/>
              </a:spcAft>
              <a:defRPr sz="1000" b="0" i="0" baseline="0">
                <a:solidFill>
                  <a:schemeClr val="bg1"/>
                </a:solidFill>
                <a:latin typeface="+mn-lt"/>
              </a:defRPr>
            </a:lvl1pPr>
          </a:lstStyle>
          <a:p>
            <a:pPr>
              <a:defRPr/>
            </a:pPr>
            <a:fld id="{10650461-434F-4955-A8A3-DFF585E1C427}" type="slidenum">
              <a:rPr lang="nl-BE"/>
              <a:pPr>
                <a:defRPr/>
              </a:pPr>
              <a:t>‹#›</a:t>
            </a:fld>
            <a:endParaRPr lang="nl-BE" dirty="0"/>
          </a:p>
        </p:txBody>
      </p:sp>
    </p:spTree>
  </p:cSld>
  <p:clrMap bg1="lt1" tx1="dk1" bg2="lt2" tx2="dk2" accent1="accent1" accent2="accent2" accent3="accent3" accent4="accent4" accent5="accent5" accent6="accent6" hlink="hlink" folHlink="folHlink"/>
  <p:sldLayoutIdLst>
    <p:sldLayoutId id="2147485833" r:id="rId1"/>
    <p:sldLayoutId id="2147485834" r:id="rId2"/>
    <p:sldLayoutId id="2147485835" r:id="rId3"/>
    <p:sldLayoutId id="2147485836" r:id="rId4"/>
    <p:sldLayoutId id="2147485837" r:id="rId5"/>
    <p:sldLayoutId id="2147485838" r:id="rId6"/>
    <p:sldLayoutId id="2147485839" r:id="rId7"/>
    <p:sldLayoutId id="2147485840" r:id="rId8"/>
    <p:sldLayoutId id="2147485841" r:id="rId9"/>
    <p:sldLayoutId id="2147485842" r:id="rId10"/>
    <p:sldLayoutId id="2147485843" r:id="rId11"/>
    <p:sldLayoutId id="2147485845" r:id="rId12"/>
  </p:sldLayoutIdLst>
  <p:hf hdr="0"/>
  <p:txStyles>
    <p:titleStyle>
      <a:lvl1pPr algn="l" rtl="0" eaLnBrk="0" fontAlgn="base" hangingPunct="0">
        <a:lnSpc>
          <a:spcPts val="3200"/>
        </a:lnSpc>
        <a:spcBef>
          <a:spcPct val="0"/>
        </a:spcBef>
        <a:spcAft>
          <a:spcPct val="0"/>
        </a:spcAft>
        <a:defRPr sz="3600" kern="1200">
          <a:solidFill>
            <a:schemeClr val="accent2"/>
          </a:solidFill>
          <a:latin typeface="+mj-lt"/>
          <a:ea typeface="+mj-ea"/>
          <a:cs typeface="+mj-cs"/>
        </a:defRPr>
      </a:lvl1pPr>
      <a:lvl2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2pPr>
      <a:lvl3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3pPr>
      <a:lvl4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4pPr>
      <a:lvl5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5pPr>
      <a:lvl6pPr marL="457200" algn="l" rtl="0" fontAlgn="base">
        <a:lnSpc>
          <a:spcPts val="3200"/>
        </a:lnSpc>
        <a:spcBef>
          <a:spcPct val="0"/>
        </a:spcBef>
        <a:spcAft>
          <a:spcPct val="0"/>
        </a:spcAft>
        <a:defRPr sz="3600">
          <a:solidFill>
            <a:schemeClr val="accent2"/>
          </a:solidFill>
          <a:latin typeface="Gotham Rounded Bold" pitchFamily="50" charset="0"/>
        </a:defRPr>
      </a:lvl6pPr>
      <a:lvl7pPr marL="914400" algn="l" rtl="0" fontAlgn="base">
        <a:lnSpc>
          <a:spcPts val="3200"/>
        </a:lnSpc>
        <a:spcBef>
          <a:spcPct val="0"/>
        </a:spcBef>
        <a:spcAft>
          <a:spcPct val="0"/>
        </a:spcAft>
        <a:defRPr sz="3600">
          <a:solidFill>
            <a:schemeClr val="accent2"/>
          </a:solidFill>
          <a:latin typeface="Gotham Rounded Bold" pitchFamily="50" charset="0"/>
        </a:defRPr>
      </a:lvl7pPr>
      <a:lvl8pPr marL="1371600" algn="l" rtl="0" fontAlgn="base">
        <a:lnSpc>
          <a:spcPts val="3200"/>
        </a:lnSpc>
        <a:spcBef>
          <a:spcPct val="0"/>
        </a:spcBef>
        <a:spcAft>
          <a:spcPct val="0"/>
        </a:spcAft>
        <a:defRPr sz="3600">
          <a:solidFill>
            <a:schemeClr val="accent2"/>
          </a:solidFill>
          <a:latin typeface="Gotham Rounded Bold" pitchFamily="50" charset="0"/>
        </a:defRPr>
      </a:lvl8pPr>
      <a:lvl9pPr marL="1828800" algn="l" rtl="0" fontAlgn="base">
        <a:lnSpc>
          <a:spcPts val="3200"/>
        </a:lnSpc>
        <a:spcBef>
          <a:spcPct val="0"/>
        </a:spcBef>
        <a:spcAft>
          <a:spcPct val="0"/>
        </a:spcAft>
        <a:defRPr sz="3600">
          <a:solidFill>
            <a:schemeClr val="accent2"/>
          </a:solidFill>
          <a:latin typeface="Gotham Rounded Bold" pitchFamily="50" charset="0"/>
        </a:defRPr>
      </a:lvl9pPr>
    </p:titleStyle>
    <p:bodyStyle>
      <a:lvl1pPr marL="358775" indent="-358775" algn="l" rtl="0" eaLnBrk="0" fontAlgn="base" hangingPunct="0">
        <a:lnSpc>
          <a:spcPts val="3075"/>
        </a:lnSpc>
        <a:spcBef>
          <a:spcPct val="0"/>
        </a:spcBef>
        <a:spcAft>
          <a:spcPts val="600"/>
        </a:spcAft>
        <a:buClr>
          <a:schemeClr val="accent2"/>
        </a:buClr>
        <a:buFont typeface="Arial" panose="020B0604020202020204" pitchFamily="34" charset="0"/>
        <a:buChar char="•"/>
        <a:defRPr sz="2800" kern="1200">
          <a:solidFill>
            <a:schemeClr val="tx1"/>
          </a:solidFill>
          <a:latin typeface="+mn-lt"/>
          <a:ea typeface="+mn-ea"/>
          <a:cs typeface="+mn-cs"/>
        </a:defRPr>
      </a:lvl1pPr>
      <a:lvl2pPr marL="611188" indent="-250825" algn="l" rtl="0" eaLnBrk="0" fontAlgn="base" hangingPunct="0">
        <a:lnSpc>
          <a:spcPts val="2638"/>
        </a:lnSpc>
        <a:spcBef>
          <a:spcPct val="0"/>
        </a:spcBef>
        <a:spcAft>
          <a:spcPts val="600"/>
        </a:spcAft>
        <a:buFont typeface="Calibri" panose="020F0502020204030204" pitchFamily="34" charset="0"/>
        <a:buChar char="‐"/>
        <a:defRPr sz="2400" kern="1200">
          <a:solidFill>
            <a:schemeClr val="tx1"/>
          </a:solidFill>
          <a:latin typeface="+mn-lt"/>
          <a:ea typeface="+mn-ea"/>
          <a:cs typeface="+mn-cs"/>
        </a:defRPr>
      </a:lvl2pPr>
      <a:lvl3pPr marL="863600" indent="-250825" algn="l" rtl="0" eaLnBrk="0" fontAlgn="base" hangingPunct="0">
        <a:lnSpc>
          <a:spcPts val="2200"/>
        </a:lnSpc>
        <a:spcBef>
          <a:spcPct val="0"/>
        </a:spcBef>
        <a:spcAft>
          <a:spcPts val="600"/>
        </a:spcAft>
        <a:buFont typeface="Calibri" panose="020F0502020204030204" pitchFamily="34" charset="0"/>
        <a:buChar char="‐"/>
        <a:defRPr sz="2000" kern="1200">
          <a:solidFill>
            <a:schemeClr val="tx1"/>
          </a:solidFill>
          <a:latin typeface="+mn-lt"/>
          <a:ea typeface="+mn-ea"/>
          <a:cs typeface="+mn-cs"/>
        </a:defRPr>
      </a:lvl3pPr>
      <a:lvl4pPr marL="1042988" indent="-179388" algn="l" rtl="0" eaLnBrk="0" fontAlgn="base" hangingPunct="0">
        <a:lnSpc>
          <a:spcPts val="1975"/>
        </a:lnSpc>
        <a:spcBef>
          <a:spcPct val="0"/>
        </a:spcBef>
        <a:spcAft>
          <a:spcPts val="600"/>
        </a:spcAft>
        <a:buFont typeface="Calibri" panose="020F0502020204030204" pitchFamily="34" charset="0"/>
        <a:buChar char="‐"/>
        <a:defRPr kern="1200">
          <a:solidFill>
            <a:schemeClr val="tx1"/>
          </a:solidFill>
          <a:latin typeface="+mn-lt"/>
          <a:ea typeface="+mn-ea"/>
          <a:cs typeface="+mn-cs"/>
        </a:defRPr>
      </a:lvl4pPr>
      <a:lvl5pPr marL="1223963" indent="-179388" algn="l" rtl="0" eaLnBrk="0" fontAlgn="base" hangingPunct="0">
        <a:lnSpc>
          <a:spcPts val="1538"/>
        </a:lnSpc>
        <a:spcBef>
          <a:spcPct val="0"/>
        </a:spcBef>
        <a:spcAft>
          <a:spcPts val="600"/>
        </a:spcAft>
        <a:buFont typeface="Calibri" panose="020F050202020403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92163" y="185738"/>
            <a:ext cx="78946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fr-FR" smtClean="0"/>
              <a:t>Click to edit Master title style</a:t>
            </a:r>
            <a:endParaRPr lang="nl-BE" altLang="fr-FR" smtClean="0"/>
          </a:p>
        </p:txBody>
      </p:sp>
      <p:sp>
        <p:nvSpPr>
          <p:cNvPr id="2051" name="Text Placeholder 2"/>
          <p:cNvSpPr>
            <a:spLocks noGrp="1"/>
          </p:cNvSpPr>
          <p:nvPr>
            <p:ph type="body" idx="1"/>
          </p:nvPr>
        </p:nvSpPr>
        <p:spPr bwMode="auto">
          <a:xfrm>
            <a:off x="431800" y="1538288"/>
            <a:ext cx="82550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endParaRPr lang="nl-BE" altLang="fr-FR" smtClean="0"/>
          </a:p>
        </p:txBody>
      </p:sp>
      <p:sp>
        <p:nvSpPr>
          <p:cNvPr id="4" name="Date Placeholder 3"/>
          <p:cNvSpPr>
            <a:spLocks noGrp="1"/>
          </p:cNvSpPr>
          <p:nvPr>
            <p:ph type="dt" sz="half" idx="2"/>
          </p:nvPr>
        </p:nvSpPr>
        <p:spPr>
          <a:xfrm>
            <a:off x="792163" y="6219825"/>
            <a:ext cx="628650" cy="638175"/>
          </a:xfrm>
          <a:prstGeom prst="rect">
            <a:avLst/>
          </a:prstGeom>
        </p:spPr>
        <p:txBody>
          <a:bodyPr vert="horz" lIns="0" tIns="0" rIns="0" bIns="0" rtlCol="0" anchor="ctr" anchorCtr="0"/>
          <a:lstStyle>
            <a:lvl1pPr algn="l" eaLnBrk="1" fontAlgn="auto" hangingPunct="1">
              <a:spcBef>
                <a:spcPts val="0"/>
              </a:spcBef>
              <a:spcAft>
                <a:spcPts val="0"/>
              </a:spcAft>
              <a:defRPr sz="1000" b="0">
                <a:solidFill>
                  <a:prstClr val="white"/>
                </a:solidFill>
                <a:latin typeface="+mn-lt"/>
              </a:defRPr>
            </a:lvl1pPr>
          </a:lstStyle>
          <a:p>
            <a:pPr>
              <a:defRPr/>
            </a:pPr>
            <a:r>
              <a:rPr lang="en-US" smtClean="0"/>
              <a:t>17 janvier 2018</a:t>
            </a:r>
            <a:endParaRPr lang="nl-BE" dirty="0"/>
          </a:p>
        </p:txBody>
      </p:sp>
      <p:sp>
        <p:nvSpPr>
          <p:cNvPr id="5" name="Footer Placeholder 4"/>
          <p:cNvSpPr>
            <a:spLocks noGrp="1"/>
          </p:cNvSpPr>
          <p:nvPr>
            <p:ph type="ftr" sz="quarter" idx="3"/>
          </p:nvPr>
        </p:nvSpPr>
        <p:spPr>
          <a:xfrm>
            <a:off x="1420813" y="6219825"/>
            <a:ext cx="6661150" cy="638175"/>
          </a:xfrm>
          <a:prstGeom prst="rect">
            <a:avLst/>
          </a:prstGeom>
          <a:noFill/>
          <a:ln>
            <a:noFill/>
          </a:ln>
        </p:spPr>
        <p:txBody>
          <a:bodyPr vert="horz" lIns="0" tIns="0" rIns="0" bIns="0" rtlCol="0" anchor="ctr"/>
          <a:lstStyle>
            <a:lvl1pPr algn="r" eaLnBrk="1" fontAlgn="auto" hangingPunct="1">
              <a:spcBef>
                <a:spcPts val="0"/>
              </a:spcBef>
              <a:spcAft>
                <a:spcPts val="0"/>
              </a:spcAft>
              <a:defRPr sz="1000" b="0" cap="none" spc="100" baseline="0">
                <a:solidFill>
                  <a:prstClr val="white"/>
                </a:solidFill>
                <a:latin typeface="+mn-lt"/>
              </a:defRPr>
            </a:lvl1pPr>
          </a:lstStyle>
          <a:p>
            <a:pPr>
              <a:defRPr/>
            </a:pPr>
            <a:r>
              <a:rPr lang="fr-BE" smtClean="0"/>
              <a:t>Plateforme de concertation MiFID II</a:t>
            </a:r>
            <a:endParaRPr lang="nl-BE" dirty="0"/>
          </a:p>
        </p:txBody>
      </p:sp>
      <p:sp>
        <p:nvSpPr>
          <p:cNvPr id="6" name="Slide Number Placeholder 5"/>
          <p:cNvSpPr>
            <a:spLocks noGrp="1"/>
          </p:cNvSpPr>
          <p:nvPr>
            <p:ph type="sldNum" sz="quarter" idx="4"/>
          </p:nvPr>
        </p:nvSpPr>
        <p:spPr>
          <a:xfrm>
            <a:off x="8262938" y="6219825"/>
            <a:ext cx="449262" cy="638175"/>
          </a:xfrm>
          <a:prstGeom prst="rect">
            <a:avLst/>
          </a:prstGeom>
          <a:noFill/>
          <a:ln>
            <a:noFill/>
          </a:ln>
        </p:spPr>
        <p:txBody>
          <a:bodyPr vert="horz" lIns="0" tIns="0" rIns="0" bIns="0" rtlCol="0" anchor="ctr" anchorCtr="0"/>
          <a:lstStyle>
            <a:lvl1pPr algn="r" eaLnBrk="1" fontAlgn="auto" hangingPunct="1">
              <a:spcBef>
                <a:spcPts val="0"/>
              </a:spcBef>
              <a:spcAft>
                <a:spcPts val="0"/>
              </a:spcAft>
              <a:defRPr sz="1000" b="0" i="0" baseline="0">
                <a:solidFill>
                  <a:prstClr val="white"/>
                </a:solidFill>
                <a:latin typeface="+mn-lt"/>
              </a:defRPr>
            </a:lvl1pPr>
          </a:lstStyle>
          <a:p>
            <a:pPr>
              <a:defRPr/>
            </a:pPr>
            <a:fld id="{A36B2E2D-E805-4FA4-96B1-CD8BC16755E3}" type="slidenum">
              <a:rPr lang="nl-BE"/>
              <a:pPr>
                <a:defRPr/>
              </a:pPr>
              <a:t>‹#›</a:t>
            </a:fld>
            <a:endParaRPr lang="nl-BE" dirty="0"/>
          </a:p>
        </p:txBody>
      </p:sp>
    </p:spTree>
  </p:cSld>
  <p:clrMap bg1="lt1" tx1="dk1" bg2="lt2" tx2="dk2" accent1="accent1" accent2="accent2" accent3="accent3" accent4="accent4" accent5="accent5" accent6="accent6" hlink="hlink" folHlink="folHlink"/>
  <p:sldLayoutIdLst>
    <p:sldLayoutId id="2147485846" r:id="rId1"/>
    <p:sldLayoutId id="2147485847" r:id="rId2"/>
    <p:sldLayoutId id="2147485848" r:id="rId3"/>
    <p:sldLayoutId id="2147485849" r:id="rId4"/>
    <p:sldLayoutId id="2147485850" r:id="rId5"/>
    <p:sldLayoutId id="2147485851" r:id="rId6"/>
    <p:sldLayoutId id="2147485852" r:id="rId7"/>
    <p:sldLayoutId id="2147485853" r:id="rId8"/>
    <p:sldLayoutId id="2147485854" r:id="rId9"/>
    <p:sldLayoutId id="2147485855" r:id="rId10"/>
    <p:sldLayoutId id="2147485856" r:id="rId11"/>
    <p:sldLayoutId id="2147485857" r:id="rId12"/>
    <p:sldLayoutId id="2147485858" r:id="rId13"/>
  </p:sldLayoutIdLst>
  <p:timing>
    <p:tnLst>
      <p:par>
        <p:cTn id="1" dur="indefinite" restart="never" nodeType="tmRoot"/>
      </p:par>
    </p:tnLst>
  </p:timing>
  <p:hf hdr="0"/>
  <p:txStyles>
    <p:titleStyle>
      <a:lvl1pPr algn="l" rtl="0" eaLnBrk="0" fontAlgn="base" hangingPunct="0">
        <a:lnSpc>
          <a:spcPts val="3200"/>
        </a:lnSpc>
        <a:spcBef>
          <a:spcPct val="0"/>
        </a:spcBef>
        <a:spcAft>
          <a:spcPct val="0"/>
        </a:spcAft>
        <a:defRPr sz="3600" kern="1200">
          <a:solidFill>
            <a:schemeClr val="accent2"/>
          </a:solidFill>
          <a:latin typeface="+mj-lt"/>
          <a:ea typeface="+mj-ea"/>
          <a:cs typeface="+mj-cs"/>
        </a:defRPr>
      </a:lvl1pPr>
      <a:lvl2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2pPr>
      <a:lvl3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3pPr>
      <a:lvl4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4pPr>
      <a:lvl5pPr algn="l" rtl="0" eaLnBrk="0" fontAlgn="base" hangingPunct="0">
        <a:lnSpc>
          <a:spcPts val="3200"/>
        </a:lnSpc>
        <a:spcBef>
          <a:spcPct val="0"/>
        </a:spcBef>
        <a:spcAft>
          <a:spcPct val="0"/>
        </a:spcAft>
        <a:defRPr sz="3600">
          <a:solidFill>
            <a:schemeClr val="accent2"/>
          </a:solidFill>
          <a:latin typeface="Calibri" panose="020F0502020204030204" pitchFamily="34" charset="0"/>
        </a:defRPr>
      </a:lvl5pPr>
      <a:lvl6pPr marL="457200" algn="l" rtl="0" fontAlgn="base">
        <a:lnSpc>
          <a:spcPts val="3200"/>
        </a:lnSpc>
        <a:spcBef>
          <a:spcPct val="0"/>
        </a:spcBef>
        <a:spcAft>
          <a:spcPct val="0"/>
        </a:spcAft>
        <a:defRPr sz="3600">
          <a:solidFill>
            <a:schemeClr val="accent2"/>
          </a:solidFill>
          <a:latin typeface="Gotham Rounded Bold" pitchFamily="50" charset="0"/>
        </a:defRPr>
      </a:lvl6pPr>
      <a:lvl7pPr marL="914400" algn="l" rtl="0" fontAlgn="base">
        <a:lnSpc>
          <a:spcPts val="3200"/>
        </a:lnSpc>
        <a:spcBef>
          <a:spcPct val="0"/>
        </a:spcBef>
        <a:spcAft>
          <a:spcPct val="0"/>
        </a:spcAft>
        <a:defRPr sz="3600">
          <a:solidFill>
            <a:schemeClr val="accent2"/>
          </a:solidFill>
          <a:latin typeface="Gotham Rounded Bold" pitchFamily="50" charset="0"/>
        </a:defRPr>
      </a:lvl7pPr>
      <a:lvl8pPr marL="1371600" algn="l" rtl="0" fontAlgn="base">
        <a:lnSpc>
          <a:spcPts val="3200"/>
        </a:lnSpc>
        <a:spcBef>
          <a:spcPct val="0"/>
        </a:spcBef>
        <a:spcAft>
          <a:spcPct val="0"/>
        </a:spcAft>
        <a:defRPr sz="3600">
          <a:solidFill>
            <a:schemeClr val="accent2"/>
          </a:solidFill>
          <a:latin typeface="Gotham Rounded Bold" pitchFamily="50" charset="0"/>
        </a:defRPr>
      </a:lvl8pPr>
      <a:lvl9pPr marL="1828800" algn="l" rtl="0" fontAlgn="base">
        <a:lnSpc>
          <a:spcPts val="3200"/>
        </a:lnSpc>
        <a:spcBef>
          <a:spcPct val="0"/>
        </a:spcBef>
        <a:spcAft>
          <a:spcPct val="0"/>
        </a:spcAft>
        <a:defRPr sz="3600">
          <a:solidFill>
            <a:schemeClr val="accent2"/>
          </a:solidFill>
          <a:latin typeface="Gotham Rounded Bold" pitchFamily="50" charset="0"/>
        </a:defRPr>
      </a:lvl9pPr>
    </p:titleStyle>
    <p:bodyStyle>
      <a:lvl1pPr marL="358775" indent="-358775" algn="l" rtl="0" eaLnBrk="0" fontAlgn="base" hangingPunct="0">
        <a:lnSpc>
          <a:spcPts val="3075"/>
        </a:lnSpc>
        <a:spcBef>
          <a:spcPct val="0"/>
        </a:spcBef>
        <a:spcAft>
          <a:spcPts val="600"/>
        </a:spcAft>
        <a:buClr>
          <a:schemeClr val="accent2"/>
        </a:buClr>
        <a:buFont typeface="Arial" panose="020B0604020202020204" pitchFamily="34" charset="0"/>
        <a:buChar char="•"/>
        <a:defRPr sz="2800" kern="1200">
          <a:solidFill>
            <a:schemeClr val="tx1"/>
          </a:solidFill>
          <a:latin typeface="+mn-lt"/>
          <a:ea typeface="+mn-ea"/>
          <a:cs typeface="+mn-cs"/>
        </a:defRPr>
      </a:lvl1pPr>
      <a:lvl2pPr marL="611188" indent="-250825" algn="l" rtl="0" eaLnBrk="0" fontAlgn="base" hangingPunct="0">
        <a:lnSpc>
          <a:spcPts val="2638"/>
        </a:lnSpc>
        <a:spcBef>
          <a:spcPct val="0"/>
        </a:spcBef>
        <a:spcAft>
          <a:spcPts val="600"/>
        </a:spcAft>
        <a:buFont typeface="Calibri" panose="020F0502020204030204" pitchFamily="34" charset="0"/>
        <a:buChar char="‐"/>
        <a:defRPr sz="2400" kern="1200">
          <a:solidFill>
            <a:schemeClr val="tx1"/>
          </a:solidFill>
          <a:latin typeface="+mn-lt"/>
          <a:ea typeface="+mn-ea"/>
          <a:cs typeface="+mn-cs"/>
        </a:defRPr>
      </a:lvl2pPr>
      <a:lvl3pPr marL="863600" indent="-250825" algn="l" rtl="0" eaLnBrk="0" fontAlgn="base" hangingPunct="0">
        <a:lnSpc>
          <a:spcPts val="2200"/>
        </a:lnSpc>
        <a:spcBef>
          <a:spcPct val="0"/>
        </a:spcBef>
        <a:spcAft>
          <a:spcPts val="600"/>
        </a:spcAft>
        <a:buFont typeface="Calibri" panose="020F0502020204030204" pitchFamily="34" charset="0"/>
        <a:buChar char="‐"/>
        <a:defRPr sz="2000" kern="1200">
          <a:solidFill>
            <a:schemeClr val="tx1"/>
          </a:solidFill>
          <a:latin typeface="+mn-lt"/>
          <a:ea typeface="+mn-ea"/>
          <a:cs typeface="+mn-cs"/>
        </a:defRPr>
      </a:lvl3pPr>
      <a:lvl4pPr marL="1042988" indent="-179388" algn="l" rtl="0" eaLnBrk="0" fontAlgn="base" hangingPunct="0">
        <a:lnSpc>
          <a:spcPts val="1975"/>
        </a:lnSpc>
        <a:spcBef>
          <a:spcPct val="0"/>
        </a:spcBef>
        <a:spcAft>
          <a:spcPts val="600"/>
        </a:spcAft>
        <a:buFont typeface="Calibri" panose="020F0502020204030204" pitchFamily="34" charset="0"/>
        <a:buChar char="‐"/>
        <a:defRPr kern="1200">
          <a:solidFill>
            <a:schemeClr val="tx1"/>
          </a:solidFill>
          <a:latin typeface="+mn-lt"/>
          <a:ea typeface="+mn-ea"/>
          <a:cs typeface="+mn-cs"/>
        </a:defRPr>
      </a:lvl4pPr>
      <a:lvl5pPr marL="1223963" indent="-179388" algn="l" rtl="0" eaLnBrk="0" fontAlgn="base" hangingPunct="0">
        <a:lnSpc>
          <a:spcPts val="1538"/>
        </a:lnSpc>
        <a:spcBef>
          <a:spcPct val="0"/>
        </a:spcBef>
        <a:spcAft>
          <a:spcPts val="600"/>
        </a:spcAft>
        <a:buFont typeface="Calibri" panose="020F050202020403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tekst 5"/>
          <p:cNvSpPr>
            <a:spLocks noGrp="1"/>
          </p:cNvSpPr>
          <p:nvPr>
            <p:ph type="body" sz="quarter" idx="10"/>
          </p:nvPr>
        </p:nvSpPr>
        <p:spPr>
          <a:xfrm>
            <a:off x="0" y="836712"/>
            <a:ext cx="9144000" cy="1430238"/>
          </a:xfrm>
        </p:spPr>
        <p:txBody>
          <a:bodyPr anchor="ctr"/>
          <a:lstStyle/>
          <a:p>
            <a:pPr algn="ctr" eaLnBrk="1" hangingPunct="1">
              <a:lnSpc>
                <a:spcPct val="100000"/>
              </a:lnSpc>
              <a:defRPr/>
            </a:pPr>
            <a:r>
              <a:rPr lang="nl-NL" b="1" dirty="0"/>
              <a:t>Plateforme de </a:t>
            </a:r>
            <a:r>
              <a:rPr lang="nl-NL" b="1" dirty="0" smtClean="0"/>
              <a:t>concertation FSMA – Febelfin</a:t>
            </a:r>
          </a:p>
          <a:p>
            <a:pPr algn="ctr" eaLnBrk="1" hangingPunct="1">
              <a:lnSpc>
                <a:spcPct val="100000"/>
              </a:lnSpc>
              <a:defRPr/>
            </a:pPr>
            <a:r>
              <a:rPr lang="fr-BE" sz="2400" b="1" smtClean="0"/>
              <a:t>Product governance and client reporting</a:t>
            </a:r>
            <a:endParaRPr lang="fr-BE" sz="2400" b="1" dirty="0"/>
          </a:p>
          <a:p>
            <a:pPr algn="ctr" eaLnBrk="1" hangingPunct="1">
              <a:lnSpc>
                <a:spcPct val="100000"/>
              </a:lnSpc>
              <a:defRPr/>
            </a:pPr>
            <a:endParaRPr lang="nl-NL" b="1" dirty="0" smtClean="0"/>
          </a:p>
        </p:txBody>
      </p:sp>
      <p:sp>
        <p:nvSpPr>
          <p:cNvPr id="8" name="Tijdelijke aanduiding voor tekst 7"/>
          <p:cNvSpPr>
            <a:spLocks noGrp="1"/>
          </p:cNvSpPr>
          <p:nvPr>
            <p:ph type="body" sz="quarter" idx="12"/>
          </p:nvPr>
        </p:nvSpPr>
        <p:spPr>
          <a:xfrm>
            <a:off x="2627313" y="4724400"/>
            <a:ext cx="6119812" cy="1081088"/>
          </a:xfrm>
        </p:spPr>
        <p:txBody>
          <a:bodyPr/>
          <a:lstStyle/>
          <a:p>
            <a:pPr algn="r">
              <a:defRPr/>
            </a:pPr>
            <a:endParaRPr lang="nl-NL" sz="2400" b="1" dirty="0" smtClean="0"/>
          </a:p>
          <a:p>
            <a:pPr algn="r">
              <a:defRPr/>
            </a:pPr>
            <a:endParaRPr lang="nl-NL" sz="2400" b="1" dirty="0"/>
          </a:p>
          <a:p>
            <a:pPr algn="r">
              <a:defRPr/>
            </a:pPr>
            <a:endParaRPr lang="nl-NL" sz="2400" b="1" dirty="0" smtClean="0"/>
          </a:p>
          <a:p>
            <a:pPr algn="r">
              <a:defRPr/>
            </a:pPr>
            <a:endParaRPr lang="nl-NL" sz="2400" b="1" dirty="0"/>
          </a:p>
          <a:p>
            <a:pPr algn="r">
              <a:defRPr/>
            </a:pPr>
            <a:endParaRPr lang="nl-NL" sz="2400" dirty="0"/>
          </a:p>
        </p:txBody>
      </p:sp>
      <p:sp>
        <p:nvSpPr>
          <p:cNvPr id="2" name="Text Placeholder 1"/>
          <p:cNvSpPr>
            <a:spLocks noGrp="1"/>
          </p:cNvSpPr>
          <p:nvPr>
            <p:ph type="body" sz="quarter" idx="13"/>
          </p:nvPr>
        </p:nvSpPr>
        <p:spPr>
          <a:xfrm>
            <a:off x="7041109" y="6024433"/>
            <a:ext cx="1702842" cy="432000"/>
          </a:xfrm>
        </p:spPr>
        <p:txBody>
          <a:bodyPr/>
          <a:lstStyle/>
          <a:p>
            <a:r>
              <a:rPr lang="fr-BE" smtClean="0"/>
              <a:t>17 janvier 2018</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10</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32470" y="1241598"/>
            <a:ext cx="8540055" cy="2385268"/>
          </a:xfrm>
          <a:prstGeom prst="rect">
            <a:avLst/>
          </a:prstGeom>
          <a:noFill/>
        </p:spPr>
        <p:txBody>
          <a:bodyPr wrap="square" rtlCol="0">
            <a:spAutoFit/>
          </a:bodyPr>
          <a:lstStyle/>
          <a:p>
            <a:pPr algn="just">
              <a:spcAft>
                <a:spcPts val="600"/>
              </a:spcAft>
            </a:pPr>
            <a:r>
              <a:rPr lang="fr-BE" b="1" u="sng" smtClean="0">
                <a:latin typeface="+mn-lt"/>
              </a:rPr>
              <a:t>Vraag 4:</a:t>
            </a:r>
            <a:endParaRPr lang="fr-BE" b="1" smtClean="0">
              <a:latin typeface="+mn-lt"/>
            </a:endParaRPr>
          </a:p>
          <a:p>
            <a:pPr algn="just"/>
            <a:r>
              <a:rPr lang="fr-BE" smtClean="0">
                <a:latin typeface="+mn-lt"/>
              </a:rPr>
              <a:t>Selon </a:t>
            </a:r>
            <a:r>
              <a:rPr lang="fr-BE">
                <a:latin typeface="+mn-lt"/>
              </a:rPr>
              <a:t>les orientations de </a:t>
            </a:r>
            <a:r>
              <a:rPr lang="fr-BE" smtClean="0">
                <a:latin typeface="+mn-lt"/>
              </a:rPr>
              <a:t>l’ESMA </a:t>
            </a:r>
            <a:r>
              <a:rPr lang="fr-BE">
                <a:latin typeface="+mn-lt"/>
              </a:rPr>
              <a:t>en matière de gouvernance de produits (« Guidelines on Mifid II product governance requirements » du 2 juin 2017, page 32, </a:t>
            </a:r>
            <a:r>
              <a:rPr lang="fr-BE" smtClean="0">
                <a:latin typeface="+mn-lt"/>
              </a:rPr>
              <a:t>§ 6 </a:t>
            </a:r>
            <a:r>
              <a:rPr lang="fr-BE">
                <a:latin typeface="+mn-lt"/>
              </a:rPr>
              <a:t>), la notion de distributeur vise l’institution financière qui offre, recommande ou vend un produit d’investissement.  Cela étant, lorsque la banque se borne à fournir au client un service de réception et de transmission d’ordres (RTO) ou d’exécution d’ordres, à l’initiative du client,  en vue de l’acquisition d’un produit qu’elle ne promeut pas (régime dit de la « reverse sollicitation »), endosse-t-elle la qualité de </a:t>
            </a:r>
            <a:r>
              <a:rPr lang="fr-BE" smtClean="0">
                <a:latin typeface="+mn-lt"/>
              </a:rPr>
              <a:t>distributeur ? </a:t>
            </a:r>
            <a:endParaRPr lang="fr-BE" u="sng"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Qualification 'distributeur'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670808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11</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84845" y="1208836"/>
            <a:ext cx="8796595" cy="4878259"/>
          </a:xfrm>
          <a:prstGeom prst="rect">
            <a:avLst/>
          </a:prstGeom>
          <a:noFill/>
        </p:spPr>
        <p:txBody>
          <a:bodyPr wrap="square" rtlCol="0">
            <a:spAutoFit/>
          </a:bodyPr>
          <a:lstStyle/>
          <a:p>
            <a:pPr algn="just">
              <a:spcAft>
                <a:spcPts val="600"/>
              </a:spcAft>
            </a:pPr>
            <a:r>
              <a:rPr lang="fr-BE" b="1" u="sng" smtClean="0">
                <a:latin typeface="+mn-lt"/>
              </a:rPr>
              <a:t>Réponse :</a:t>
            </a:r>
            <a:endParaRPr lang="fr-BE" b="1" smtClean="0">
              <a:latin typeface="+mn-lt"/>
            </a:endParaRPr>
          </a:p>
          <a:p>
            <a:pPr algn="just">
              <a:spcAft>
                <a:spcPts val="0"/>
              </a:spcAft>
            </a:pPr>
            <a:r>
              <a:rPr lang="nl-BE" smtClean="0">
                <a:latin typeface="+mn-lt"/>
              </a:rPr>
              <a:t>La </a:t>
            </a:r>
            <a:r>
              <a:rPr lang="nl-BE">
                <a:latin typeface="+mn-lt"/>
              </a:rPr>
              <a:t>directive MiFID II et sa directive déléguée prévoient l’obligation pour un distributeur de définir un marché cible pour les produits financiers qu’il propose, offre ou recommande. La directive déléguée fait par ailleurs référence à la décision faite par le distributeur quant à la gamme d’instruments financiers qu’il compte offrir ou recommander. </a:t>
            </a:r>
            <a:endParaRPr lang="nl-BE" smtClean="0">
              <a:latin typeface="+mn-lt"/>
            </a:endParaRPr>
          </a:p>
          <a:p>
            <a:pPr algn="just">
              <a:spcAft>
                <a:spcPts val="0"/>
              </a:spcAft>
            </a:pPr>
            <a:endParaRPr lang="nl-BE">
              <a:latin typeface="+mn-lt"/>
            </a:endParaRPr>
          </a:p>
          <a:p>
            <a:pPr algn="just">
              <a:spcAft>
                <a:spcPts val="0"/>
              </a:spcAft>
            </a:pPr>
            <a:r>
              <a:rPr lang="nl-BE" smtClean="0">
                <a:latin typeface="+mn-lt"/>
              </a:rPr>
              <a:t>Compte </a:t>
            </a:r>
            <a:r>
              <a:rPr lang="nl-BE">
                <a:latin typeface="+mn-lt"/>
              </a:rPr>
              <a:t>tenu de ces éléments, dès lors qu’un distributeur inclut un instrument financier </a:t>
            </a:r>
            <a:r>
              <a:rPr lang="fr-BE">
                <a:latin typeface="+mn-lt"/>
              </a:rPr>
              <a:t>parmi ceux </a:t>
            </a:r>
            <a:r>
              <a:rPr lang="fr-BE" smtClean="0">
                <a:latin typeface="+mn-lt"/>
              </a:rPr>
              <a:t>pouvant </a:t>
            </a:r>
            <a:r>
              <a:rPr lang="fr-BE">
                <a:latin typeface="+mn-lt"/>
              </a:rPr>
              <a:t>faire l’objet d’une prestation de services, y inclut à l’initiative d’un client,disponibles pour ses clients, </a:t>
            </a:r>
            <a:r>
              <a:rPr lang="fr-BE" smtClean="0">
                <a:latin typeface="+mn-lt"/>
              </a:rPr>
              <a:t>il </a:t>
            </a:r>
            <a:r>
              <a:rPr lang="fr-BE">
                <a:latin typeface="+mn-lt"/>
              </a:rPr>
              <a:t>a l’obligation de définir un marché cible pour cet instrument financier (en tenant notamment compte du principe de proportionnalité</a:t>
            </a:r>
            <a:r>
              <a:rPr lang="fr-BE" smtClean="0">
                <a:latin typeface="+mn-lt"/>
              </a:rPr>
              <a:t>).</a:t>
            </a:r>
          </a:p>
          <a:p>
            <a:pPr algn="just">
              <a:spcAft>
                <a:spcPts val="0"/>
              </a:spcAft>
            </a:pPr>
            <a:endParaRPr lang="nl-BE">
              <a:solidFill>
                <a:srgbClr val="FF0000"/>
              </a:solidFill>
              <a:latin typeface="+mn-lt"/>
            </a:endParaRPr>
          </a:p>
          <a:p>
            <a:pPr algn="just">
              <a:spcAft>
                <a:spcPts val="0"/>
              </a:spcAft>
            </a:pPr>
            <a:r>
              <a:rPr lang="en-GB">
                <a:latin typeface="+mn-lt"/>
              </a:rPr>
              <a:t>Cette lecture est confirmée entre autre par le § 31 des orientations ESMA, qui précise que “Distributors should also decide which products will be made available to (existing or prospective) clients at their own initiative through execution services without active marketing, considering that in such situations the level of client information available may be very limited”.</a:t>
            </a:r>
            <a:endParaRPr lang="nl-BE">
              <a:latin typeface="+mn-lt"/>
            </a:endParaRPr>
          </a:p>
          <a:p>
            <a:pPr algn="just">
              <a:spcAft>
                <a:spcPts val="0"/>
              </a:spcAft>
            </a:pPr>
            <a:endParaRPr lang="nl-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Qualification 'distributeur'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936783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12</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84845" y="1208836"/>
            <a:ext cx="8766115" cy="4324261"/>
          </a:xfrm>
          <a:prstGeom prst="rect">
            <a:avLst/>
          </a:prstGeom>
          <a:noFill/>
        </p:spPr>
        <p:txBody>
          <a:bodyPr wrap="square" rtlCol="0">
            <a:spAutoFit/>
          </a:bodyPr>
          <a:lstStyle/>
          <a:p>
            <a:pPr algn="just">
              <a:spcAft>
                <a:spcPts val="600"/>
              </a:spcAft>
            </a:pPr>
            <a:r>
              <a:rPr lang="fr-BE" b="1" u="sng" smtClean="0">
                <a:latin typeface="+mn-lt"/>
              </a:rPr>
              <a:t>Réponse (suite) :</a:t>
            </a:r>
            <a:endParaRPr lang="fr-BE" b="1" smtClean="0">
              <a:latin typeface="+mn-lt"/>
            </a:endParaRPr>
          </a:p>
          <a:p>
            <a:pPr algn="just">
              <a:spcAft>
                <a:spcPts val="0"/>
              </a:spcAft>
            </a:pPr>
            <a:endParaRPr lang="nl-BE" smtClean="0">
              <a:solidFill>
                <a:srgbClr val="FF0000"/>
              </a:solidFill>
              <a:latin typeface="+mn-lt"/>
            </a:endParaRPr>
          </a:p>
          <a:p>
            <a:pPr algn="just">
              <a:spcAft>
                <a:spcPts val="0"/>
              </a:spcAft>
            </a:pPr>
            <a:r>
              <a:rPr lang="fr-BE">
                <a:latin typeface="+mn-lt"/>
              </a:rPr>
              <a:t>L’application du principe de proportionnalité aux situations où une entreprise fournit à ses clients un service de RTO ou d’exécution d’ordres à l’initiative du client pourrait conduire à définir un marché cible “unique” par grande classe d’actifs, dès lors que les actifs en question peuvent être considérés comme étant des produits “plain vanilla”. Pour les actions et les obligations, la définition d’un marché cible “unique” paraît surtout être envisageable si ces instruments financiers sont admis aux négociations sur un marché réglementé de l’UE ou sur un marché reconnu comme équivalent. Pour les produits autres que “plain vanilla” ou cotés sur des marchés non réglementés, il appartiendra aux distributeurs de définir des critères pertinents permettant le cas échéant d’établir un marché cible “unique” par groupe de produits.</a:t>
            </a:r>
            <a:endParaRPr lang="nl-BE">
              <a:latin typeface="+mn-lt"/>
            </a:endParaRPr>
          </a:p>
          <a:p>
            <a:pPr algn="just">
              <a:spcAft>
                <a:spcPts val="0"/>
              </a:spcAft>
            </a:pPr>
            <a:endParaRPr lang="nl-BE" smtClean="0">
              <a:solidFill>
                <a:srgbClr val="FF0000"/>
              </a:solidFill>
              <a:latin typeface="+mn-lt"/>
            </a:endParaRPr>
          </a:p>
          <a:p>
            <a:pPr algn="just">
              <a:spcAft>
                <a:spcPts val="0"/>
              </a:spcAft>
            </a:pPr>
            <a:r>
              <a:rPr lang="nl-BE">
                <a:latin typeface="+mn-lt"/>
              </a:rPr>
              <a:t>Enfin, il est également renvoyé ici aux §§ 45 à 48 des orientations ESMA.</a:t>
            </a:r>
          </a:p>
          <a:p>
            <a:pPr algn="just">
              <a:spcAft>
                <a:spcPts val="0"/>
              </a:spcAft>
            </a:pPr>
            <a:endParaRPr lang="nl-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Qualification 'distributeur'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533821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13</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5640" y="1162035"/>
            <a:ext cx="8648640" cy="3016210"/>
          </a:xfrm>
          <a:prstGeom prst="rect">
            <a:avLst/>
          </a:prstGeom>
          <a:noFill/>
        </p:spPr>
        <p:txBody>
          <a:bodyPr wrap="square" rtlCol="0">
            <a:spAutoFit/>
          </a:bodyPr>
          <a:lstStyle/>
          <a:p>
            <a:pPr algn="just">
              <a:spcAft>
                <a:spcPts val="600"/>
              </a:spcAft>
            </a:pPr>
            <a:r>
              <a:rPr lang="nl-NL" b="1" u="sng" smtClean="0">
                <a:latin typeface="+mj-lt"/>
              </a:rPr>
              <a:t>Vraag 5:</a:t>
            </a:r>
            <a:endParaRPr lang="nl-NL" b="1" smtClean="0">
              <a:latin typeface="+mj-lt"/>
            </a:endParaRPr>
          </a:p>
          <a:p>
            <a:pPr algn="just"/>
            <a:r>
              <a:rPr lang="en-US">
                <a:latin typeface="+mn-lt"/>
              </a:rPr>
              <a:t>Will the FSMA or ESMA develop any concrete guidelines on the setup of reporting, or will this be left to the discretion to the distributor in its specific relationship with the manufacturer ? </a:t>
            </a:r>
            <a:endParaRPr lang="en-US" smtClean="0">
              <a:latin typeface="+mn-lt"/>
            </a:endParaRPr>
          </a:p>
          <a:p>
            <a:pPr algn="just"/>
            <a:endParaRPr lang="en-US" smtClean="0">
              <a:latin typeface="+mn-lt"/>
            </a:endParaRPr>
          </a:p>
          <a:p>
            <a:pPr algn="just">
              <a:spcAft>
                <a:spcPts val="600"/>
              </a:spcAft>
            </a:pPr>
            <a:r>
              <a:rPr lang="nl-NL" b="1" u="sng" smtClean="0">
                <a:latin typeface="+mj-lt"/>
              </a:rPr>
              <a:t>Réponse :</a:t>
            </a:r>
            <a:endParaRPr lang="nl-NL" b="1" smtClean="0">
              <a:latin typeface="+mj-lt"/>
            </a:endParaRPr>
          </a:p>
          <a:p>
            <a:pPr algn="just"/>
            <a:r>
              <a:rPr lang="nl-BE" smtClean="0">
                <a:latin typeface="+mn-lt"/>
              </a:rPr>
              <a:t>A </a:t>
            </a:r>
            <a:r>
              <a:rPr lang="nl-BE">
                <a:latin typeface="+mn-lt"/>
              </a:rPr>
              <a:t>ce stade, la FSMA ou ESMA n’a pas prévu de publier de guidance concernant le reporting à adresser par le distributeur au producteur en matière de gouvernance des produits. Sauf erreur, le secteur a pris des initiatives à propos de ce reporting.</a:t>
            </a:r>
          </a:p>
          <a:p>
            <a:pPr algn="just">
              <a:spcAft>
                <a:spcPts val="600"/>
              </a:spcAft>
            </a:pPr>
            <a:endParaRPr lang="nl-NL" smtClean="0">
              <a:latin typeface="+mj-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Reporting distributor - manufacturer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06709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14</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00025" y="1150750"/>
            <a:ext cx="8512175" cy="4324261"/>
          </a:xfrm>
          <a:prstGeom prst="rect">
            <a:avLst/>
          </a:prstGeom>
          <a:noFill/>
        </p:spPr>
        <p:txBody>
          <a:bodyPr wrap="square" rtlCol="0">
            <a:spAutoFit/>
          </a:bodyPr>
          <a:lstStyle/>
          <a:p>
            <a:pPr algn="just">
              <a:spcAft>
                <a:spcPts val="600"/>
              </a:spcAft>
            </a:pPr>
            <a:r>
              <a:rPr lang="nl-BE" b="1" u="sng" smtClean="0">
                <a:latin typeface="+mn-lt"/>
              </a:rPr>
              <a:t>Vraag 6:</a:t>
            </a:r>
            <a:endParaRPr lang="nl-BE" b="1" smtClean="0">
              <a:latin typeface="+mn-lt"/>
            </a:endParaRPr>
          </a:p>
          <a:p>
            <a:pPr algn="just"/>
            <a:r>
              <a:rPr lang="en-US">
                <a:latin typeface="+mn-lt"/>
              </a:rPr>
              <a:t>Based on the below </a:t>
            </a:r>
            <a:r>
              <a:rPr lang="en-US" smtClean="0">
                <a:latin typeface="+mn-lt"/>
              </a:rPr>
              <a:t>ESMA’s </a:t>
            </a:r>
            <a:r>
              <a:rPr lang="en-US">
                <a:latin typeface="+mn-lt"/>
              </a:rPr>
              <a:t>Product Governance guidelines, could you please clarify what kind of “information on sale” and other feed-back is expected to be reported by the distributor to the </a:t>
            </a:r>
            <a:r>
              <a:rPr lang="en-US" smtClean="0">
                <a:latin typeface="+mn-lt"/>
              </a:rPr>
              <a:t>manufacturer </a:t>
            </a:r>
            <a:r>
              <a:rPr lang="en-US">
                <a:latin typeface="+mn-lt"/>
              </a:rPr>
              <a:t>or what information, at minima, is expected from the distributors  </a:t>
            </a:r>
            <a:r>
              <a:rPr lang="en-US" smtClean="0">
                <a:latin typeface="+mn-lt"/>
              </a:rPr>
              <a:t>?</a:t>
            </a:r>
          </a:p>
          <a:p>
            <a:pPr algn="just"/>
            <a:endParaRPr lang="fr-BE">
              <a:latin typeface="+mn-lt"/>
            </a:endParaRPr>
          </a:p>
          <a:p>
            <a:pPr algn="just"/>
            <a:r>
              <a:rPr lang="en-US" i="1" smtClean="0">
                <a:latin typeface="+mn-lt"/>
              </a:rPr>
              <a:t>“…</a:t>
            </a:r>
            <a:endParaRPr lang="fr-BE" i="1">
              <a:latin typeface="+mn-lt"/>
            </a:endParaRPr>
          </a:p>
          <a:p>
            <a:pPr algn="just"/>
            <a:r>
              <a:rPr lang="en-US" i="1">
                <a:latin typeface="+mn-lt"/>
              </a:rPr>
              <a:t>57. Manufacturers should consider, on a proportionate basis, what information they need in order to complete their review and how to gather that information. In line with Recital 20 of the MiFID II Delegated Directive, relevant information could include, for example, information on which distribution channels have been employed, the proportion of sales made outside the target market, summary information of the types of client, a summary of any complaints received and questions suggested by the manufacturer to a sample of clients for feedback. Such information may be in an aggregated form and does not need to be on an instrument-by-instrument or sales-by-sales basis. </a:t>
            </a:r>
            <a:endParaRPr lang="fr-BE" i="1">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Reporting distributor - manufacturer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2433213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15</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4370" y="1168057"/>
            <a:ext cx="8601075" cy="3970318"/>
          </a:xfrm>
          <a:prstGeom prst="rect">
            <a:avLst/>
          </a:prstGeom>
          <a:noFill/>
        </p:spPr>
        <p:txBody>
          <a:bodyPr wrap="square" rtlCol="0">
            <a:spAutoFit/>
          </a:bodyPr>
          <a:lstStyle/>
          <a:p>
            <a:pPr algn="just"/>
            <a:r>
              <a:rPr lang="en-US" i="1" smtClean="0">
                <a:latin typeface="+mn-lt"/>
              </a:rPr>
              <a:t>58</a:t>
            </a:r>
            <a:r>
              <a:rPr lang="en-US" i="1">
                <a:latin typeface="+mn-lt"/>
              </a:rPr>
              <a:t>. To support reviews by MiFID manufacturers, distributors must provide them with information on sales and, where appropriate, any other relevant information that may be the outcome of the distributor’s own periodic review. Furthermore, distributors should consider data and information that may give an indication that they have wrongly identified the target market for a specific product or service or that the product or service no longer meets the circumstances of the identified target market, such as where the product becomes illiquid or very volatile due to market changes. Any such information is subject to the proportionality principle and may generally be in an aggregated form and does not generally need to be on an instrument-by-instrument or sale-by-sale basis. However, instrument-specific information should be provided in cases with particular relevance for certain individual instruments (e.g. if the distributor comes to the conclusion that a target market for a specific product was wrongly determined</a:t>
            </a:r>
            <a:r>
              <a:rPr lang="en-US" i="1" smtClean="0">
                <a:latin typeface="+mn-lt"/>
              </a:rPr>
              <a:t>).</a:t>
            </a:r>
          </a:p>
          <a:p>
            <a:pPr algn="just"/>
            <a:r>
              <a:rPr lang="en-US" i="1" smtClean="0"/>
              <a:t>…”</a:t>
            </a:r>
            <a:endParaRPr lang="fr-BE"/>
          </a:p>
          <a:p>
            <a:pPr algn="just">
              <a:spcAft>
                <a:spcPts val="600"/>
              </a:spcAft>
            </a:pPr>
            <a:endParaRPr lang="nl-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Reporting distributor - manufacturer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107056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16</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0847" y="1114082"/>
            <a:ext cx="8601075" cy="4985980"/>
          </a:xfrm>
          <a:prstGeom prst="rect">
            <a:avLst/>
          </a:prstGeom>
          <a:noFill/>
        </p:spPr>
        <p:txBody>
          <a:bodyPr wrap="square" rtlCol="0">
            <a:spAutoFit/>
          </a:bodyPr>
          <a:lstStyle/>
          <a:p>
            <a:pPr algn="just">
              <a:spcAft>
                <a:spcPts val="600"/>
              </a:spcAft>
            </a:pPr>
            <a:r>
              <a:rPr lang="nl-BE" b="1" u="sng" smtClean="0">
                <a:latin typeface="+mn-lt"/>
              </a:rPr>
              <a:t>Réponse :</a:t>
            </a:r>
          </a:p>
          <a:p>
            <a:pPr marL="285750" indent="-285750" algn="just" eaLnBrk="1" hangingPunct="1">
              <a:spcBef>
                <a:spcPts val="0"/>
              </a:spcBef>
              <a:spcAft>
                <a:spcPts val="600"/>
              </a:spcAft>
              <a:buFont typeface="Arial"/>
              <a:buChar char="•"/>
              <a:defRPr/>
            </a:pPr>
            <a:r>
              <a:rPr lang="nl-BE">
                <a:latin typeface="+mn-lt"/>
              </a:rPr>
              <a:t>En vertu de l’article 10, </a:t>
            </a:r>
            <a:r>
              <a:rPr lang="nl-BE" smtClean="0">
                <a:latin typeface="+mn-lt"/>
              </a:rPr>
              <a:t>§ 9</a:t>
            </a:r>
            <a:r>
              <a:rPr lang="nl-BE">
                <a:latin typeface="+mn-lt"/>
              </a:rPr>
              <a:t>, de la directive déléguée MiFID II, les distributeurs doivent fournir aux producteurs des informations sur les ventes et, le cas échéant, sur les réexamens des produits faits par les distributeurs à l’appui des réexamens des mêmes produits que les producteurs doivent faire. Voir aussi le considérant 20 de cette directive déléguée ainsi que les §§ 58 et 59 des orientations </a:t>
            </a:r>
            <a:r>
              <a:rPr lang="nl-BE" smtClean="0">
                <a:latin typeface="+mn-lt"/>
              </a:rPr>
              <a:t>de l’ESMA </a:t>
            </a:r>
            <a:r>
              <a:rPr lang="nl-BE">
                <a:latin typeface="+mn-lt"/>
              </a:rPr>
              <a:t>:</a:t>
            </a:r>
          </a:p>
          <a:p>
            <a:pPr marL="712788" lvl="1" indent="-350838" algn="just">
              <a:spcAft>
                <a:spcPts val="600"/>
              </a:spcAft>
              <a:buFont typeface="Courier New" panose="02070309020205020404" pitchFamily="49" charset="0"/>
              <a:buChar char="o"/>
              <a:defRPr/>
            </a:pPr>
            <a:r>
              <a:rPr lang="nl-BE">
                <a:latin typeface="+mn-lt"/>
              </a:rPr>
              <a:t>d</a:t>
            </a:r>
            <a:r>
              <a:rPr lang="nl-BE" smtClean="0">
                <a:latin typeface="+mn-lt"/>
              </a:rPr>
              <a:t>onnées </a:t>
            </a:r>
            <a:r>
              <a:rPr lang="nl-BE">
                <a:latin typeface="+mn-lt"/>
              </a:rPr>
              <a:t>sur le montant des ventes réalisées en dehors du marché cible, informations synthétiques sur les types de clients, synthèse des plaintes </a:t>
            </a:r>
            <a:r>
              <a:rPr lang="nl-BE" smtClean="0">
                <a:latin typeface="+mn-lt"/>
              </a:rPr>
              <a:t>reçues ;</a:t>
            </a:r>
            <a:endParaRPr lang="nl-BE">
              <a:latin typeface="+mn-lt"/>
            </a:endParaRPr>
          </a:p>
          <a:p>
            <a:pPr marL="712788" lvl="1" indent="-350838" algn="just">
              <a:spcAft>
                <a:spcPts val="1200"/>
              </a:spcAft>
              <a:buFont typeface="Courier New" panose="02070309020205020404" pitchFamily="49" charset="0"/>
              <a:buChar char="o"/>
              <a:defRPr/>
            </a:pPr>
            <a:r>
              <a:rPr lang="nl-BE">
                <a:latin typeface="+mn-lt"/>
              </a:rPr>
              <a:t>t</a:t>
            </a:r>
            <a:r>
              <a:rPr lang="nl-BE" smtClean="0">
                <a:latin typeface="+mn-lt"/>
              </a:rPr>
              <a:t>oute </a:t>
            </a:r>
            <a:r>
              <a:rPr lang="nl-BE">
                <a:latin typeface="+mn-lt"/>
              </a:rPr>
              <a:t>autre information suggérant que le marché cible a été mal identifié ou que le produit ne répond plus aux caractéristiques du marché </a:t>
            </a:r>
            <a:r>
              <a:rPr lang="nl-BE" smtClean="0">
                <a:latin typeface="+mn-lt"/>
              </a:rPr>
              <a:t>cible.</a:t>
            </a:r>
            <a:endParaRPr lang="nl-BE">
              <a:latin typeface="+mn-lt"/>
            </a:endParaRPr>
          </a:p>
          <a:p>
            <a:pPr marL="285750" indent="-285750" algn="just" eaLnBrk="1" hangingPunct="1">
              <a:spcBef>
                <a:spcPts val="0"/>
              </a:spcBef>
              <a:buFont typeface="Arial"/>
              <a:buChar char="•"/>
              <a:defRPr/>
            </a:pPr>
            <a:r>
              <a:rPr lang="nl-BE">
                <a:latin typeface="+mn-lt"/>
              </a:rPr>
              <a:t>Il semblerait opportun que le producteur indique au distributeur les types d’information qu’il estime nécessaire d’avoir pour remplir ses obligations en matière de gouvernance des produits, le format de ces informations et la périodicité suivant laquelle ces informations devraient être communiquées. Les types d’information nécessaires varieront probablement selon les types de produits concernés.          </a:t>
            </a:r>
          </a:p>
          <a:p>
            <a:pPr algn="just">
              <a:spcAft>
                <a:spcPts val="600"/>
              </a:spcAft>
            </a:pPr>
            <a:endParaRPr lang="nl-BE" u="sng"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Reporting distributor - manufacturer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46891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17</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01124" y="1205934"/>
            <a:ext cx="8637671" cy="2616101"/>
          </a:xfrm>
          <a:prstGeom prst="rect">
            <a:avLst/>
          </a:prstGeom>
          <a:noFill/>
        </p:spPr>
        <p:txBody>
          <a:bodyPr wrap="square" rtlCol="0">
            <a:spAutoFit/>
          </a:bodyPr>
          <a:lstStyle/>
          <a:p>
            <a:pPr algn="just">
              <a:spcAft>
                <a:spcPts val="600"/>
              </a:spcAft>
            </a:pPr>
            <a:r>
              <a:rPr lang="fr-BE" b="1" u="sng" smtClean="0">
                <a:latin typeface="+mn-lt"/>
              </a:rPr>
              <a:t>Question 7 :</a:t>
            </a:r>
            <a:endParaRPr lang="fr-BE" b="1" smtClean="0">
              <a:latin typeface="+mn-lt"/>
            </a:endParaRPr>
          </a:p>
          <a:p>
            <a:pPr algn="just">
              <a:spcAft>
                <a:spcPts val="0"/>
              </a:spcAft>
            </a:pPr>
            <a:r>
              <a:rPr lang="fr-BE">
                <a:latin typeface="+mn-lt"/>
              </a:rPr>
              <a:t>Pourriez-vous confirmer que les règles de product </a:t>
            </a:r>
            <a:r>
              <a:rPr lang="fr-BE" smtClean="0">
                <a:latin typeface="+mn-lt"/>
              </a:rPr>
              <a:t>governance </a:t>
            </a:r>
            <a:r>
              <a:rPr lang="fr-BE">
                <a:latin typeface="+mn-lt"/>
              </a:rPr>
              <a:t>sont applicables en cas de RTO passif ? À défaut, quels sont les critères permettant de distinguer un RTO passif d'une recommandation ou sollicitation? </a:t>
            </a:r>
            <a:endParaRPr lang="fr-BE" smtClean="0">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spcAft>
                <a:spcPts val="600"/>
              </a:spcAft>
            </a:pPr>
            <a:r>
              <a:rPr lang="nl-BE" smtClean="0">
                <a:latin typeface="+mn-lt"/>
              </a:rPr>
              <a:t>Voir la réponse à la question 4.</a:t>
            </a:r>
            <a:endParaRPr lang="nl-BE">
              <a:latin typeface="+mn-lt"/>
            </a:endParaRPr>
          </a:p>
          <a:p>
            <a:pPr algn="just">
              <a:spcAft>
                <a:spcPts val="0"/>
              </a:spcAft>
            </a:pPr>
            <a:endParaRPr lang="fr-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Product Governance: scope - RTO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118791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18</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2782" y="1257757"/>
            <a:ext cx="8616255" cy="2893100"/>
          </a:xfrm>
          <a:prstGeom prst="rect">
            <a:avLst/>
          </a:prstGeom>
          <a:noFill/>
        </p:spPr>
        <p:txBody>
          <a:bodyPr wrap="square" rtlCol="0">
            <a:spAutoFit/>
          </a:bodyPr>
          <a:lstStyle/>
          <a:p>
            <a:pPr algn="just">
              <a:spcAft>
                <a:spcPts val="600"/>
              </a:spcAft>
            </a:pPr>
            <a:r>
              <a:rPr lang="fr-BE" b="1" u="sng" smtClean="0">
                <a:latin typeface="+mn-lt"/>
              </a:rPr>
              <a:t>Question 8 :</a:t>
            </a:r>
            <a:endParaRPr lang="fr-BE" b="1">
              <a:latin typeface="+mn-lt"/>
            </a:endParaRPr>
          </a:p>
          <a:p>
            <a:pPr algn="just"/>
            <a:r>
              <a:rPr lang="fr-BE">
                <a:latin typeface="+mn-lt"/>
              </a:rPr>
              <a:t>Dans le cadre d'un service de RTO permettant de passer des ordres sur plusieurs milliers d'instruments financiers, pourriez-vous indiquer dans quel degré de détail (i) le marché cible doit être défini, (ii) la correspondance avec les besoins du client doit être vérifiée, (iii) les informations sur les ventes doivent-elles être communiquées aux producteurs. </a:t>
            </a: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spcAft>
                <a:spcPts val="600"/>
              </a:spcAft>
            </a:pPr>
            <a:r>
              <a:rPr lang="nl-BE">
                <a:latin typeface="+mn-lt"/>
              </a:rPr>
              <a:t>Voir </a:t>
            </a:r>
            <a:r>
              <a:rPr lang="nl-BE" smtClean="0">
                <a:latin typeface="+mn-lt"/>
              </a:rPr>
              <a:t>les réponses aux questions 1 </a:t>
            </a:r>
            <a:r>
              <a:rPr lang="nl-BE">
                <a:latin typeface="+mn-lt"/>
              </a:rPr>
              <a:t>et </a:t>
            </a:r>
            <a:r>
              <a:rPr lang="nl-BE" smtClean="0">
                <a:latin typeface="+mn-lt"/>
              </a:rPr>
              <a:t>3.       </a:t>
            </a:r>
            <a:endParaRPr lang="nl-BE">
              <a:latin typeface="+mn-lt"/>
            </a:endParaRPr>
          </a:p>
          <a:p>
            <a:pPr algn="just">
              <a:spcAft>
                <a:spcPts val="600"/>
              </a:spcAft>
            </a:pPr>
            <a:endParaRPr lang="fr-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Communication entre le producteur et le distributeur - RTO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959521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19</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3420" y="1176262"/>
            <a:ext cx="8604825" cy="3677930"/>
          </a:xfrm>
          <a:prstGeom prst="rect">
            <a:avLst/>
          </a:prstGeom>
          <a:noFill/>
        </p:spPr>
        <p:txBody>
          <a:bodyPr wrap="square" rtlCol="0">
            <a:spAutoFit/>
          </a:bodyPr>
          <a:lstStyle/>
          <a:p>
            <a:pPr algn="just">
              <a:spcAft>
                <a:spcPts val="600"/>
              </a:spcAft>
            </a:pPr>
            <a:r>
              <a:rPr lang="fr-BE" b="1" u="sng" smtClean="0">
                <a:latin typeface="+mn-lt"/>
              </a:rPr>
              <a:t>Question 9 :</a:t>
            </a:r>
            <a:endParaRPr lang="fr-BE" b="1">
              <a:latin typeface="+mn-lt"/>
            </a:endParaRPr>
          </a:p>
          <a:p>
            <a:pPr algn="just"/>
            <a:r>
              <a:rPr lang="fr-BE">
                <a:latin typeface="+mn-lt"/>
              </a:rPr>
              <a:t>Dans le cadre d'un service de RTO permettant de passer des ordres sur plusieurs milliers d'instruments financiers, est-ce que le fait de fournir de l'information concernant un produit financier (par exemple, via une newsletter ou un site internet) et, parallèlement, d'offrir un service de RTO permettant de passer des ordres sur cet instrument (sans avoir d'intérêt particulier concernant les ordres placés sur ledit instrument), implique-t-il une obligation de déterminer le marché cible et la correspondance avec les besoins du client de manière plus détaillée (par rapport aux autres produits sur lesquels des ordres peuvent être placés mais pour lesquels aucune information extra-légale n'a été donnée)? </a:t>
            </a:r>
          </a:p>
          <a:p>
            <a:pPr algn="just">
              <a:spcAft>
                <a:spcPts val="60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r>
              <a:rPr lang="nl-BE">
                <a:latin typeface="+mn-lt"/>
              </a:rPr>
              <a:t>Voir la </a:t>
            </a:r>
            <a:r>
              <a:rPr lang="nl-BE" smtClean="0">
                <a:latin typeface="+mn-lt"/>
              </a:rPr>
              <a:t>réponse à la question 4.</a:t>
            </a:r>
            <a:endParaRPr lang="fr-BE" sz="200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Marché cible - RTO </a:t>
            </a:r>
            <a:endParaRPr lang="en-US" altLang="fr-FR" sz="3200"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534168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3"/>
          <p:cNvSpPr>
            <a:spLocks noGrp="1"/>
          </p:cNvSpPr>
          <p:nvPr>
            <p:ph type="title"/>
          </p:nvPr>
        </p:nvSpPr>
        <p:spPr>
          <a:xfrm>
            <a:off x="0" y="2733674"/>
            <a:ext cx="9144000" cy="923925"/>
          </a:xfrm>
        </p:spPr>
        <p:txBody>
          <a:bodyPr/>
          <a:lstStyle/>
          <a:p>
            <a:pPr marL="0" indent="0" algn="ctr" eaLnBrk="1" hangingPunct="1">
              <a:buFont typeface="+mj-lt"/>
              <a:buNone/>
            </a:pPr>
            <a:r>
              <a:rPr lang="fr-BE" altLang="fr-FR" smtClean="0"/>
              <a:t>Product governance</a:t>
            </a:r>
            <a:br>
              <a:rPr lang="fr-BE" altLang="fr-FR" smtClean="0"/>
            </a:br>
            <a:endParaRPr lang="fr-BE" altLang="fr-FR" sz="4400" dirty="0" smtClean="0"/>
          </a:p>
        </p:txBody>
      </p:sp>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pPr>
            <a:fld id="{C64E101B-A5E2-4AE6-ABBB-372B5971ABAD}" type="slidenum">
              <a:rPr lang="nl-BE" altLang="fr-FR" sz="1000" smtClean="0">
                <a:solidFill>
                  <a:srgbClr val="FFFFFF"/>
                </a:solidFill>
                <a:latin typeface="Calibri" panose="020F0502020204030204" pitchFamily="34" charset="0"/>
              </a:rPr>
              <a:pPr fontAlgn="base">
                <a:spcBef>
                  <a:spcPct val="0"/>
                </a:spcBef>
                <a:spcAft>
                  <a:spcPct val="0"/>
                </a:spcAft>
              </a:pPr>
              <a:t>2</a:t>
            </a:fld>
            <a:endParaRPr lang="nl-BE" altLang="fr-FR" sz="1000" dirty="0" smtClean="0">
              <a:solidFill>
                <a:srgbClr val="FFFFFF"/>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defRPr/>
            </a:pPr>
            <a:r>
              <a:rPr lang="fr-BE" sz="1000" dirty="0" smtClean="0"/>
              <a:t>Plateforme de concertation MiFID II</a:t>
            </a:r>
            <a:endParaRPr lang="nl-BE" sz="1000" dirty="0"/>
          </a:p>
        </p:txBody>
      </p:sp>
      <p:sp>
        <p:nvSpPr>
          <p:cNvPr id="3" name="Date Placeholder 2"/>
          <p:cNvSpPr>
            <a:spLocks noGrp="1"/>
          </p:cNvSpPr>
          <p:nvPr>
            <p:ph type="dt" sz="half" idx="10"/>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2911086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20</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1832" y="1187678"/>
            <a:ext cx="8560693" cy="4832092"/>
          </a:xfrm>
          <a:prstGeom prst="rect">
            <a:avLst/>
          </a:prstGeom>
          <a:noFill/>
        </p:spPr>
        <p:txBody>
          <a:bodyPr wrap="square" rtlCol="0">
            <a:spAutoFit/>
          </a:bodyPr>
          <a:lstStyle/>
          <a:p>
            <a:pPr algn="just">
              <a:spcAft>
                <a:spcPts val="600"/>
              </a:spcAft>
            </a:pPr>
            <a:r>
              <a:rPr lang="fr-BE" b="1" u="sng" smtClean="0">
                <a:latin typeface="+mn-lt"/>
              </a:rPr>
              <a:t>Question 10 :</a:t>
            </a:r>
            <a:endParaRPr lang="fr-BE" b="1">
              <a:latin typeface="+mn-lt"/>
            </a:endParaRPr>
          </a:p>
          <a:p>
            <a:pPr algn="just"/>
            <a:r>
              <a:rPr lang="fr-BE">
                <a:latin typeface="+mn-lt"/>
              </a:rPr>
              <a:t>Dans le cadre d'un service de RTO, pourriez-vous préciser les conséquences sur la définition du marché cible (et du marché négatif) du fait qu'une obligation ait été initialement émise à destination de professionnels? </a:t>
            </a: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r>
              <a:rPr lang="nl-BE">
                <a:latin typeface="+mn-lt"/>
              </a:rPr>
              <a:t>Comme illustré dans les orientations </a:t>
            </a:r>
            <a:r>
              <a:rPr lang="nl-BE" smtClean="0">
                <a:latin typeface="+mn-lt"/>
              </a:rPr>
              <a:t>de l’ESMA</a:t>
            </a:r>
            <a:r>
              <a:rPr lang="nl-BE">
                <a:latin typeface="+mn-lt"/>
              </a:rPr>
              <a:t>, la définition d’un marché cible tient notamment compte du type de clients auxquels un produit est destiné. Ainsi, la définition d’un marché cible relative à un produit destiné à des clients professionnels ou à des contreparties éligibles agissant pour compte propre sera différente de la définition d’un marché cible pour un produit destiné à des clients de détail. Il paraît en résulter que si le marché cible pour un produit devait être élargi pour couvrir également des clients de détail, un réexamen de ce marché cible devra être effectué (par exemple, notamment pour tenir compte du fait que les présomptions prévues par la directive MiFID II en matière d’expérience et de connaissance pour les clients professionnels ne sont pas de mises en ce qui concerne les clients de détail</a:t>
            </a:r>
            <a:r>
              <a:rPr lang="nl-BE" smtClean="0">
                <a:latin typeface="+mn-lt"/>
              </a:rPr>
              <a:t>).</a:t>
            </a:r>
            <a:endParaRPr lang="fr-BE"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a:t>
            </a:r>
            <a:r>
              <a:rPr lang="en-US" altLang="fr-FR" smtClean="0"/>
              <a:t>governance</a:t>
            </a:r>
            <a:br>
              <a:rPr lang="en-US" altLang="fr-FR" smtClean="0"/>
            </a:br>
            <a:r>
              <a:rPr lang="fr-BE" sz="2800" i="1"/>
              <a:t>Marché cible - RTO - client professionnel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004554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itle 3"/>
          <p:cNvSpPr>
            <a:spLocks noGrp="1"/>
          </p:cNvSpPr>
          <p:nvPr>
            <p:ph type="title"/>
          </p:nvPr>
        </p:nvSpPr>
        <p:spPr>
          <a:xfrm>
            <a:off x="0" y="2733674"/>
            <a:ext cx="9144000" cy="923925"/>
          </a:xfrm>
        </p:spPr>
        <p:txBody>
          <a:bodyPr/>
          <a:lstStyle/>
          <a:p>
            <a:pPr marL="0" indent="0" algn="ctr" eaLnBrk="1" hangingPunct="1">
              <a:buFont typeface="+mj-lt"/>
              <a:buNone/>
            </a:pPr>
            <a:r>
              <a:rPr lang="fr-BE" altLang="fr-FR" smtClean="0"/>
              <a:t>Client reporting</a:t>
            </a:r>
            <a:br>
              <a:rPr lang="fr-BE" altLang="fr-FR" smtClean="0"/>
            </a:br>
            <a:endParaRPr lang="fr-BE" altLang="fr-FR" sz="4400" dirty="0" smtClean="0"/>
          </a:p>
        </p:txBody>
      </p:sp>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pPr>
            <a:fld id="{C64E101B-A5E2-4AE6-ABBB-372B5971ABAD}" type="slidenum">
              <a:rPr lang="nl-BE" altLang="fr-FR" sz="1000" smtClean="0">
                <a:solidFill>
                  <a:srgbClr val="FFFFFF"/>
                </a:solidFill>
                <a:latin typeface="Calibri" panose="020F0502020204030204" pitchFamily="34" charset="0"/>
              </a:rPr>
              <a:pPr fontAlgn="base">
                <a:spcBef>
                  <a:spcPct val="0"/>
                </a:spcBef>
                <a:spcAft>
                  <a:spcPct val="0"/>
                </a:spcAft>
              </a:pPr>
              <a:t>21</a:t>
            </a:fld>
            <a:endParaRPr lang="nl-BE" altLang="fr-FR" sz="1000" dirty="0" smtClean="0">
              <a:solidFill>
                <a:srgbClr val="FFFFFF"/>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defRPr/>
            </a:pPr>
            <a:r>
              <a:rPr lang="fr-BE" sz="1000" dirty="0" smtClean="0"/>
              <a:t>Plateforme de concertation MiFID II</a:t>
            </a:r>
            <a:endParaRPr lang="nl-BE" sz="1000" dirty="0"/>
          </a:p>
        </p:txBody>
      </p:sp>
      <p:sp>
        <p:nvSpPr>
          <p:cNvPr id="3" name="Date Placeholder 2"/>
          <p:cNvSpPr>
            <a:spLocks noGrp="1"/>
          </p:cNvSpPr>
          <p:nvPr>
            <p:ph type="dt" sz="half" idx="10"/>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9047172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Suitability report (recap plateforme de concertation </a:t>
            </a:r>
            <a:br>
              <a:rPr lang="en-US" altLang="fr-FR" sz="2800" i="1" smtClean="0"/>
            </a:br>
            <a:r>
              <a:rPr lang="en-US" altLang="fr-FR" sz="2800" i="1" smtClean="0"/>
              <a:t>MiFID II – 05/12/2017)</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22</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4370" y="1637557"/>
            <a:ext cx="8441630" cy="1431161"/>
          </a:xfrm>
          <a:prstGeom prst="rect">
            <a:avLst/>
          </a:prstGeom>
          <a:noFill/>
        </p:spPr>
        <p:txBody>
          <a:bodyPr wrap="square" rtlCol="0">
            <a:spAutoFit/>
          </a:bodyPr>
          <a:lstStyle/>
          <a:p>
            <a:pPr algn="just">
              <a:spcAft>
                <a:spcPts val="600"/>
              </a:spcAft>
            </a:pPr>
            <a:r>
              <a:rPr lang="fr-BE" b="1" u="sng" smtClean="0">
                <a:latin typeface="+mn-lt"/>
              </a:rPr>
              <a:t>Vraag 1 (prioritaire vraag):</a:t>
            </a:r>
            <a:endParaRPr lang="fr-BE" b="1" u="sng">
              <a:latin typeface="+mn-lt"/>
            </a:endParaRPr>
          </a:p>
          <a:p>
            <a:pPr algn="just">
              <a:spcAft>
                <a:spcPts val="0"/>
              </a:spcAft>
            </a:pPr>
            <a:r>
              <a:rPr lang="nl-BE">
                <a:latin typeface="Calibri" panose="020F0502020204030204" pitchFamily="34" charset="0"/>
                <a:ea typeface="Calibri" panose="020F0502020204030204" pitchFamily="34" charset="0"/>
                <a:cs typeface="Times New Roman" panose="02020603050405020304" pitchFamily="18" charset="0"/>
              </a:rPr>
              <a:t>Hoe ziet </a:t>
            </a:r>
            <a:r>
              <a:rPr lang="nl-BE" smtClean="0">
                <a:latin typeface="Calibri" panose="020F0502020204030204" pitchFamily="34" charset="0"/>
                <a:ea typeface="Calibri" panose="020F0502020204030204" pitchFamily="34" charset="0"/>
                <a:cs typeface="Times New Roman" panose="02020603050405020304" pitchFamily="18" charset="0"/>
              </a:rPr>
              <a:t>de FSMA </a:t>
            </a:r>
            <a:r>
              <a:rPr lang="nl-BE">
                <a:latin typeface="Calibri" panose="020F0502020204030204" pitchFamily="34" charset="0"/>
                <a:ea typeface="Calibri" panose="020F0502020204030204" pitchFamily="34" charset="0"/>
                <a:cs typeface="Times New Roman" panose="02020603050405020304" pitchFamily="18" charset="0"/>
              </a:rPr>
              <a:t>de concrete invulling van de </a:t>
            </a:r>
            <a:r>
              <a:rPr lang="nl-BE" b="1">
                <a:latin typeface="Calibri" panose="020F0502020204030204" pitchFamily="34" charset="0"/>
                <a:ea typeface="Calibri" panose="020F0502020204030204" pitchFamily="34" charset="0"/>
                <a:cs typeface="Times New Roman" panose="02020603050405020304" pitchFamily="18" charset="0"/>
              </a:rPr>
              <a:t>geschikheidsverklaring </a:t>
            </a:r>
            <a:r>
              <a:rPr lang="nl-BE" b="1" smtClean="0">
                <a:latin typeface="Calibri" panose="020F0502020204030204" pitchFamily="34" charset="0"/>
                <a:ea typeface="Calibri" panose="020F0502020204030204" pitchFamily="34" charset="0"/>
                <a:cs typeface="Times New Roman" panose="02020603050405020304" pitchFamily="18" charset="0"/>
              </a:rPr>
              <a:t>(“suitability report”)</a:t>
            </a:r>
            <a:r>
              <a:rPr lang="nl-BE" smtClean="0">
                <a:latin typeface="Calibri" panose="020F0502020204030204" pitchFamily="34" charset="0"/>
                <a:ea typeface="Calibri" panose="020F0502020204030204" pitchFamily="34" charset="0"/>
                <a:cs typeface="Times New Roman" panose="02020603050405020304" pitchFamily="18" charset="0"/>
              </a:rPr>
              <a:t> </a:t>
            </a:r>
            <a:r>
              <a:rPr lang="nl-BE">
                <a:latin typeface="Calibri" panose="020F0502020204030204" pitchFamily="34" charset="0"/>
                <a:ea typeface="Calibri" panose="020F0502020204030204" pitchFamily="34" charset="0"/>
                <a:cs typeface="Times New Roman" panose="02020603050405020304" pitchFamily="18" charset="0"/>
              </a:rPr>
              <a:t>die banken moeten overmaken aan hun cliënteel in </a:t>
            </a:r>
            <a:r>
              <a:rPr lang="nl-BE" smtClean="0">
                <a:latin typeface="Calibri" panose="020F0502020204030204" pitchFamily="34" charset="0"/>
                <a:ea typeface="Calibri" panose="020F0502020204030204" pitchFamily="34" charset="0"/>
                <a:cs typeface="Times New Roman" panose="02020603050405020304" pitchFamily="18" charset="0"/>
              </a:rPr>
              <a:t>het kader </a:t>
            </a:r>
            <a:r>
              <a:rPr lang="nl-BE">
                <a:latin typeface="Calibri" panose="020F0502020204030204" pitchFamily="34" charset="0"/>
                <a:ea typeface="Calibri" panose="020F0502020204030204" pitchFamily="34" charset="0"/>
                <a:cs typeface="Times New Roman" panose="02020603050405020304" pitchFamily="18" charset="0"/>
              </a:rPr>
              <a:t>van het verlenen van beleggingsadvies</a:t>
            </a:r>
            <a:r>
              <a:rPr lang="nl-BE" smtClean="0">
                <a:latin typeface="Calibri" panose="020F0502020204030204" pitchFamily="34" charset="0"/>
                <a:ea typeface="Calibri" panose="020F0502020204030204" pitchFamily="34" charset="0"/>
                <a:cs typeface="Times New Roman" panose="02020603050405020304" pitchFamily="18" charset="0"/>
              </a:rPr>
              <a:t>?</a:t>
            </a:r>
            <a:endParaRPr lang="fr-BE" smtClean="0">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4478952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Suitability report (recap plateforme de concertation </a:t>
            </a:r>
            <a:br>
              <a:rPr lang="en-US" altLang="fr-FR" sz="2800" i="1" smtClean="0"/>
            </a:br>
            <a:r>
              <a:rPr lang="en-US" altLang="fr-FR" sz="2800" i="1" smtClean="0"/>
              <a:t>MiFID II – 05/12/2017)</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23</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84845" y="1503999"/>
            <a:ext cx="8587680" cy="4201150"/>
          </a:xfrm>
          <a:prstGeom prst="rect">
            <a:avLst/>
          </a:prstGeom>
          <a:noFill/>
        </p:spPr>
        <p:txBody>
          <a:bodyPr wrap="square" rtlCol="0">
            <a:spAutoFit/>
          </a:bodyPr>
          <a:lstStyle/>
          <a:p>
            <a:pPr algn="just">
              <a:spcAft>
                <a:spcPts val="600"/>
              </a:spcAft>
            </a:pPr>
            <a:r>
              <a:rPr lang="fr-BE" b="1" u="sng" smtClean="0">
                <a:latin typeface="+mn-lt"/>
              </a:rPr>
              <a:t>Antwoord:</a:t>
            </a:r>
            <a:endParaRPr lang="fr-BE" b="1" smtClean="0">
              <a:latin typeface="+mn-lt"/>
            </a:endParaRPr>
          </a:p>
          <a:p>
            <a:pPr algn="just">
              <a:spcAft>
                <a:spcPts val="0"/>
              </a:spcAft>
            </a:pPr>
            <a:r>
              <a:rPr lang="nl-BE">
                <a:latin typeface="+mn-lt"/>
              </a:rPr>
              <a:t>De geschiktheidsverklaring moet in overeenstemming met artikel 54 (12), </a:t>
            </a:r>
            <a:r>
              <a:rPr lang="nl-BE" smtClean="0">
                <a:latin typeface="+mn-lt"/>
              </a:rPr>
              <a:t>1</a:t>
            </a:r>
            <a:r>
              <a:rPr lang="nl-BE" baseline="30000" smtClean="0">
                <a:latin typeface="+mn-lt"/>
              </a:rPr>
              <a:t>e</a:t>
            </a:r>
            <a:r>
              <a:rPr lang="nl-BE" smtClean="0">
                <a:latin typeface="+mn-lt"/>
              </a:rPr>
              <a:t> </a:t>
            </a:r>
            <a:r>
              <a:rPr lang="nl-BE">
                <a:latin typeface="+mn-lt"/>
              </a:rPr>
              <a:t>lid MiFID II L2R aangeven </a:t>
            </a:r>
            <a:r>
              <a:rPr lang="nl-BE" u="sng">
                <a:latin typeface="+mn-lt"/>
              </a:rPr>
              <a:t>hoe</a:t>
            </a:r>
            <a:r>
              <a:rPr lang="nl-BE">
                <a:latin typeface="+mn-lt"/>
              </a:rPr>
              <a:t> de gedane gepersonaliseerde </a:t>
            </a:r>
            <a:r>
              <a:rPr lang="nl-BE" smtClean="0">
                <a:latin typeface="+mn-lt"/>
              </a:rPr>
              <a:t>beleggingsaanbeveling(en</a:t>
            </a:r>
            <a:r>
              <a:rPr lang="nl-BE">
                <a:latin typeface="+mn-lt"/>
              </a:rPr>
              <a:t>) geschikt is (zijn) voor de niet-professionele cliënt. Hierbij moet de beleggingsonderneming </a:t>
            </a:r>
            <a:r>
              <a:rPr lang="nl-BE" smtClean="0">
                <a:latin typeface="+mn-lt"/>
              </a:rPr>
              <a:t>vermelden </a:t>
            </a:r>
            <a:r>
              <a:rPr lang="nl-BE">
                <a:latin typeface="+mn-lt"/>
              </a:rPr>
              <a:t>hoe deze beleggingsaanbeveling(en) tegemoetkom(t)(en) aan de </a:t>
            </a:r>
            <a:r>
              <a:rPr lang="nl-BE" smtClean="0">
                <a:latin typeface="+mn-lt"/>
              </a:rPr>
              <a:t>doelstellingen </a:t>
            </a:r>
            <a:r>
              <a:rPr lang="nl-BE">
                <a:latin typeface="+mn-lt"/>
              </a:rPr>
              <a:t>en persoonlijke situatie van de cliënt. De beleggingsonderneming dient in de praktijk hierbij gebruik te maken van de ingewonnen informatie van de cliënt rond diens kennis en ervaring, financiële situatie (inclusief de </a:t>
            </a:r>
            <a:r>
              <a:rPr lang="nl-BE" smtClean="0">
                <a:latin typeface="+mn-lt"/>
              </a:rPr>
              <a:t>verliesabsorptiecapaciteit</a:t>
            </a:r>
            <a:r>
              <a:rPr lang="nl-BE">
                <a:latin typeface="+mn-lt"/>
              </a:rPr>
              <a:t>) en de beleggingsdoelstellingen (inclusief de beleggingshorizon en de risicoappetijt) en aan te tonen hoe de voorgestelde  beleggingsaanbeveling(en) hiermee in lijn liggen</a:t>
            </a:r>
            <a:r>
              <a:rPr lang="nl-BE" smtClean="0">
                <a:latin typeface="+mn-lt"/>
              </a:rPr>
              <a:t>.</a:t>
            </a:r>
          </a:p>
          <a:p>
            <a:pPr algn="just">
              <a:spcAft>
                <a:spcPts val="0"/>
              </a:spcAft>
            </a:pPr>
            <a:endParaRPr lang="nl-BE">
              <a:latin typeface="+mn-lt"/>
            </a:endParaRPr>
          </a:p>
          <a:p>
            <a:pPr lvl="0" algn="just">
              <a:spcAft>
                <a:spcPts val="600"/>
              </a:spcAft>
            </a:pPr>
            <a:r>
              <a:rPr lang="nl-BE">
                <a:solidFill>
                  <a:srgbClr val="002244"/>
                </a:solidFill>
                <a:latin typeface="Calibri"/>
              </a:rPr>
              <a:t>Het is daarnaast ook aangewezen om de volgende elementen minimaal mee op te nemen in de geschiktheidsverklaring:</a:t>
            </a:r>
            <a:endParaRPr lang="fr-BE">
              <a:solidFill>
                <a:srgbClr val="002244"/>
              </a:solidFill>
              <a:latin typeface="Calibri"/>
            </a:endParaRPr>
          </a:p>
          <a:p>
            <a:pPr marL="542925" lvl="0" indent="-285750" algn="just">
              <a:buFont typeface="Arial" panose="020B0604020202020204" pitchFamily="34" charset="0"/>
              <a:buChar char="•"/>
            </a:pPr>
            <a:r>
              <a:rPr lang="nl-BE">
                <a:solidFill>
                  <a:srgbClr val="002244"/>
                </a:solidFill>
                <a:latin typeface="Calibri"/>
              </a:rPr>
              <a:t>de datum en de geldigheidsduur van het (de) verstrekte advie(s)(zen) </a:t>
            </a:r>
            <a:r>
              <a:rPr lang="nl-BE" smtClean="0">
                <a:solidFill>
                  <a:srgbClr val="002244"/>
                </a:solidFill>
                <a:latin typeface="Calibri"/>
              </a:rPr>
              <a:t>;</a:t>
            </a:r>
            <a:endParaRPr lang="fr-BE" sz="1050">
              <a:latin typeface="+mn-lt"/>
            </a:endParaRP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847103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Suitability report (recap plateforme de concertation </a:t>
            </a:r>
            <a:br>
              <a:rPr lang="en-US" altLang="fr-FR" sz="2800" i="1" smtClean="0"/>
            </a:br>
            <a:r>
              <a:rPr lang="en-US" altLang="fr-FR" sz="2800" i="1" smtClean="0"/>
              <a:t>MiFID II – 05/12/2017)</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24</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56270" y="1568275"/>
            <a:ext cx="8441630" cy="3877985"/>
          </a:xfrm>
          <a:prstGeom prst="rect">
            <a:avLst/>
          </a:prstGeom>
          <a:noFill/>
        </p:spPr>
        <p:txBody>
          <a:bodyPr wrap="square" rtlCol="0">
            <a:spAutoFit/>
          </a:bodyPr>
          <a:lstStyle/>
          <a:p>
            <a:pPr algn="just">
              <a:spcAft>
                <a:spcPts val="600"/>
              </a:spcAft>
            </a:pPr>
            <a:r>
              <a:rPr lang="nl-BE" b="1" u="sng" smtClean="0">
                <a:latin typeface="+mn-lt"/>
              </a:rPr>
              <a:t>Antwoord (vervolg):</a:t>
            </a:r>
            <a:endParaRPr lang="fr-BE" smtClean="0">
              <a:latin typeface="+mn-lt"/>
            </a:endParaRPr>
          </a:p>
          <a:p>
            <a:pPr marL="452438" indent="-285750" algn="just">
              <a:buFont typeface="Arial" panose="020B0604020202020204" pitchFamily="34" charset="0"/>
              <a:buChar char="•"/>
            </a:pPr>
            <a:r>
              <a:rPr lang="nl-BE" smtClean="0">
                <a:solidFill>
                  <a:srgbClr val="002244"/>
                </a:solidFill>
                <a:latin typeface="Calibri"/>
              </a:rPr>
              <a:t>het distributiekanaal via hetwelk het(de)  advie(s)(zen) werd(en) verstrekt;</a:t>
            </a:r>
            <a:endParaRPr lang="fr-BE" smtClean="0">
              <a:solidFill>
                <a:srgbClr val="002244"/>
              </a:solidFill>
              <a:latin typeface="Calibri"/>
            </a:endParaRPr>
          </a:p>
          <a:p>
            <a:pPr marL="452438" indent="-285750" algn="just">
              <a:buFont typeface="Arial" panose="020B0604020202020204" pitchFamily="34" charset="0"/>
              <a:buChar char="•"/>
            </a:pPr>
            <a:r>
              <a:rPr lang="nl-BE" smtClean="0">
                <a:latin typeface="+mn-lt"/>
              </a:rPr>
              <a:t>een </a:t>
            </a:r>
            <a:r>
              <a:rPr lang="nl-BE">
                <a:latin typeface="+mn-lt"/>
              </a:rPr>
              <a:t>aanduiding op wiens initiatief het(de) verstrekte advie(s)(zen) plaatsvond (waar relevant</a:t>
            </a:r>
            <a:r>
              <a:rPr lang="nl-BE" smtClean="0">
                <a:latin typeface="+mn-lt"/>
              </a:rPr>
              <a:t>);</a:t>
            </a:r>
            <a:endParaRPr lang="fr-BE">
              <a:latin typeface="+mn-lt"/>
            </a:endParaRPr>
          </a:p>
          <a:p>
            <a:pPr marL="452438" indent="-285750" algn="just">
              <a:buFont typeface="Arial" panose="020B0604020202020204" pitchFamily="34" charset="0"/>
              <a:buChar char="•"/>
            </a:pPr>
            <a:r>
              <a:rPr lang="nl-BE" smtClean="0">
                <a:latin typeface="+mn-lt"/>
              </a:rPr>
              <a:t>de </a:t>
            </a:r>
            <a:r>
              <a:rPr lang="nl-BE">
                <a:latin typeface="+mn-lt"/>
              </a:rPr>
              <a:t>mate waarin het een “ad hoc” advies betreft dan wel deel uitmaakt van een periodieke </a:t>
            </a:r>
            <a:r>
              <a:rPr lang="nl-BE" smtClean="0">
                <a:latin typeface="+mn-lt"/>
              </a:rPr>
              <a:t>geschiktheidsbeoordeling;</a:t>
            </a:r>
            <a:endParaRPr lang="fr-BE">
              <a:latin typeface="+mn-lt"/>
            </a:endParaRPr>
          </a:p>
          <a:p>
            <a:pPr marL="452438" indent="-285750" algn="just">
              <a:spcAft>
                <a:spcPts val="0"/>
              </a:spcAft>
              <a:buFont typeface="Arial" panose="020B0604020202020204" pitchFamily="34" charset="0"/>
              <a:buChar char="•"/>
            </a:pPr>
            <a:r>
              <a:rPr lang="nl-BE" smtClean="0">
                <a:latin typeface="+mn-lt"/>
              </a:rPr>
              <a:t>de </a:t>
            </a:r>
            <a:r>
              <a:rPr lang="nl-BE">
                <a:latin typeface="+mn-lt"/>
              </a:rPr>
              <a:t>impact van het(de) adviesvoorstel(len) op de portefeuille van de cliënt en in voorkomend geval diens gevolgde beleggingsstrategie</a:t>
            </a:r>
            <a:r>
              <a:rPr lang="nl-BE" smtClean="0">
                <a:latin typeface="+mn-lt"/>
              </a:rPr>
              <a:t>.</a:t>
            </a:r>
            <a:endParaRPr lang="fr-BE" sz="2000">
              <a:latin typeface="+mn-lt"/>
            </a:endParaRPr>
          </a:p>
          <a:p>
            <a:pPr algn="just"/>
            <a:endParaRPr lang="nl-BE" smtClean="0">
              <a:latin typeface="+mn-lt"/>
            </a:endParaRPr>
          </a:p>
          <a:p>
            <a:pPr algn="just"/>
            <a:r>
              <a:rPr lang="nl-BE" smtClean="0">
                <a:latin typeface="+mn-lt"/>
              </a:rPr>
              <a:t>De </a:t>
            </a:r>
            <a:r>
              <a:rPr lang="nl-BE">
                <a:latin typeface="+mn-lt"/>
              </a:rPr>
              <a:t>beleggingsonderneming moet ten slotte passende waarborgen nemen opdat de cliënt geen verlies lijdt als in het rapport </a:t>
            </a:r>
            <a:r>
              <a:rPr lang="nl-BE" smtClean="0">
                <a:latin typeface="+mn-lt"/>
              </a:rPr>
              <a:t>een onjuiste </a:t>
            </a:r>
            <a:r>
              <a:rPr lang="nl-BE">
                <a:latin typeface="+mn-lt"/>
              </a:rPr>
              <a:t>of oneerlijke voorstelling van de persoonlijke aanbeveling wordt gegeven en zorgen over een passende bewaring van deze verklaringen</a:t>
            </a:r>
            <a:r>
              <a:rPr lang="nl-BE" smtClean="0">
                <a:latin typeface="+mn-lt"/>
              </a:rPr>
              <a:t>.</a:t>
            </a:r>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482523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Reporting to clients</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25</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4370" y="1200150"/>
            <a:ext cx="8441630" cy="3570208"/>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2 :</a:t>
            </a:r>
            <a:endParaRPr lang="fr-BE" b="1">
              <a:latin typeface="+mn-lt"/>
            </a:endParaRPr>
          </a:p>
          <a:p>
            <a:pPr algn="just"/>
            <a:r>
              <a:rPr lang="fr-BE" smtClean="0">
                <a:latin typeface="+mn-lt"/>
              </a:rPr>
              <a:t>ESMA Cost and charges: when the client relationship stops during the year: when do we need to provide the overview of costs and charges</a:t>
            </a:r>
          </a:p>
          <a:p>
            <a:pPr marL="342900" indent="-342900" algn="just">
              <a:buAutoNum type="alphaLcPeriod"/>
            </a:pPr>
            <a:r>
              <a:rPr lang="fr-BE" smtClean="0">
                <a:latin typeface="+mn-lt"/>
              </a:rPr>
              <a:t>At the end of the running year ?</a:t>
            </a:r>
          </a:p>
          <a:p>
            <a:pPr marL="342900" indent="-342900" algn="just">
              <a:buAutoNum type="alphaLcPeriod"/>
            </a:pPr>
            <a:r>
              <a:rPr lang="fr-BE" smtClean="0">
                <a:latin typeface="+mn-lt"/>
              </a:rPr>
              <a:t>Immediately after the closure of the relationship ?</a:t>
            </a:r>
          </a:p>
          <a:p>
            <a:pPr marL="342900" indent="-342900" algn="just">
              <a:buAutoNum type="alphaLcPeriod"/>
            </a:pPr>
            <a:r>
              <a:rPr lang="fr-BE" smtClean="0">
                <a:latin typeface="+mn-lt"/>
              </a:rPr>
              <a:t>At the end of the relevant Quarter ?</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eaLnBrk="1" hangingPunct="1">
              <a:spcBef>
                <a:spcPts val="0"/>
              </a:spcBef>
              <a:defRPr/>
            </a:pPr>
            <a:r>
              <a:rPr lang="nl-BE">
                <a:latin typeface="+mn-lt"/>
              </a:rPr>
              <a:t>Voir le </a:t>
            </a:r>
            <a:r>
              <a:rPr lang="nl-BE" smtClean="0">
                <a:latin typeface="+mn-lt"/>
              </a:rPr>
              <a:t>Q&amp;A 21</a:t>
            </a:r>
            <a:r>
              <a:rPr lang="nl-BE">
                <a:latin typeface="+mn-lt"/>
              </a:rPr>
              <a:t>, section 10, des Q&amp;As MiFID II d’ESMA : “Where an existing ongoing relationship between a firm and a client ends during 2018, ESMA expects firms to provide information at that period end”. Des informations doivent être fournies au client après la clôture de la relation.</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992087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Reporting to clients</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26</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08605" y="1209675"/>
            <a:ext cx="8441630" cy="2616101"/>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3 :</a:t>
            </a:r>
            <a:endParaRPr lang="fr-BE" b="1">
              <a:latin typeface="+mn-lt"/>
            </a:endParaRPr>
          </a:p>
          <a:p>
            <a:pPr algn="just"/>
            <a:r>
              <a:rPr lang="fr-BE" smtClean="0">
                <a:latin typeface="+mn-lt"/>
              </a:rPr>
              <a:t>Do we need to provide a ‘zero report’ for open securities account but without activity during the year? </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defRPr/>
            </a:pPr>
            <a:r>
              <a:rPr lang="nl-BE">
                <a:latin typeface="+mn-lt"/>
              </a:rPr>
              <a:t>Question à clarifier</a:t>
            </a:r>
            <a:r>
              <a:rPr lang="nl-BE" smtClean="0">
                <a:latin typeface="+mn-lt"/>
              </a:rPr>
              <a:t>. Welke situaties bestaan er waarbij er geen enkele beweging gedurende het jaar heeft plaatsgevonden en waarbij deze effectenrekeningen geen enkele kosten hebben gegenereerd?    </a:t>
            </a:r>
            <a:endParaRPr lang="fr-BE" smtClean="0">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57776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Reporting to clients</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27</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03895" y="1162050"/>
            <a:ext cx="8549580" cy="4431983"/>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4 :</a:t>
            </a:r>
            <a:endParaRPr lang="fr-BE" b="1">
              <a:latin typeface="+mn-lt"/>
            </a:endParaRPr>
          </a:p>
          <a:p>
            <a:pPr algn="just"/>
            <a:r>
              <a:rPr lang="fr-BE" smtClean="0">
                <a:latin typeface="+mn-lt"/>
              </a:rPr>
              <a:t>If the client requests explicitly (op vrijwillige basis) to have only once a year his report instead of each quarter and the client signs this request, can we honor this request? (this is for clients which are not digitalized and want to avoid porto-costs due to the fact of sending those reports by mail) (= retail + private banking clients).</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marL="285750" indent="-285750" algn="just">
              <a:spcAft>
                <a:spcPts val="1200"/>
              </a:spcAft>
              <a:buFont typeface="Arial"/>
              <a:buChar char="•"/>
              <a:defRPr/>
            </a:pPr>
            <a:r>
              <a:rPr lang="nl-BE">
                <a:latin typeface="+mn-lt"/>
              </a:rPr>
              <a:t>Si le reporting visé dans cette question est le reporting ex-post en matière de coûts et de frais visé à l’article 50, </a:t>
            </a:r>
            <a:r>
              <a:rPr lang="nl-BE" smtClean="0">
                <a:latin typeface="+mn-lt"/>
              </a:rPr>
              <a:t>§ 9</a:t>
            </a:r>
            <a:r>
              <a:rPr lang="nl-BE">
                <a:latin typeface="+mn-lt"/>
              </a:rPr>
              <a:t>, du règlement délégué MiFID II, ce reporting doit être fourni au moins sur une base annuelle</a:t>
            </a:r>
            <a:r>
              <a:rPr lang="nl-BE" smtClean="0">
                <a:latin typeface="+mn-lt"/>
              </a:rPr>
              <a:t>.</a:t>
            </a:r>
            <a:endParaRPr lang="nl-BE">
              <a:latin typeface="+mn-lt"/>
            </a:endParaRPr>
          </a:p>
          <a:p>
            <a:pPr marL="285750" indent="-285750" algn="just">
              <a:buFont typeface="Arial"/>
              <a:buChar char="•"/>
              <a:defRPr/>
            </a:pPr>
            <a:r>
              <a:rPr lang="nl-BE">
                <a:latin typeface="+mn-lt"/>
              </a:rPr>
              <a:t>Si le reporting visé dans cette question est le reporting en matière de gestion de portefeuille visé à l’article 60 du règlement délégué MiFID II, le </a:t>
            </a:r>
            <a:r>
              <a:rPr lang="nl-BE" smtClean="0">
                <a:latin typeface="+mn-lt"/>
              </a:rPr>
              <a:t>§ 3 </a:t>
            </a:r>
            <a:r>
              <a:rPr lang="nl-BE">
                <a:latin typeface="+mn-lt"/>
              </a:rPr>
              <a:t>de cet article prévoit la périodicité de ce reporting et reprend trois situations où le reporting peut être autre que trimestriel. </a:t>
            </a:r>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375697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Client alerting</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28</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3420" y="1190625"/>
            <a:ext cx="8441630" cy="3370153"/>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5 :</a:t>
            </a:r>
            <a:endParaRPr lang="fr-BE" b="1">
              <a:latin typeface="+mn-lt"/>
            </a:endParaRPr>
          </a:p>
          <a:p>
            <a:pPr algn="just"/>
            <a:r>
              <a:rPr lang="fr-BE" smtClean="0">
                <a:latin typeface="+mn-lt"/>
              </a:rPr>
              <a:t>What is the final list of instruments in scope for this article (art. 62 (2) Delegated Regulation (EU) 2017/565) (10 % loss rule </a:t>
            </a:r>
            <a:r>
              <a:rPr lang="fr-BE" smtClean="0">
                <a:latin typeface="+mn-lt"/>
                <a:sym typeface="Wingdings" panose="05000000000000000000" pitchFamily="2" charset="2"/>
              </a:rPr>
              <a:t> leveraged product – contingent liability products) – Are all SN included, even if there is a 100 % capital guarantee?</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defRPr/>
            </a:pPr>
            <a:r>
              <a:rPr lang="nl-BE">
                <a:latin typeface="+mn-lt"/>
              </a:rPr>
              <a:t>Aucune liste d’instruments financiers visées par l’article 62, </a:t>
            </a:r>
            <a:r>
              <a:rPr lang="nl-BE" smtClean="0">
                <a:latin typeface="+mn-lt"/>
              </a:rPr>
              <a:t>§ 2</a:t>
            </a:r>
            <a:r>
              <a:rPr lang="nl-BE">
                <a:latin typeface="+mn-lt"/>
              </a:rPr>
              <a:t>, du règlement délégué MiFID II n’est prévue. Dans son Q&amp;As relatif à MiFID II, ESMA a apporté des précisions à propos des </a:t>
            </a:r>
            <a:r>
              <a:rPr lang="nl-BE" smtClean="0">
                <a:latin typeface="+mn-lt"/>
              </a:rPr>
              <a:t>instruments </a:t>
            </a:r>
            <a:r>
              <a:rPr lang="nl-BE">
                <a:latin typeface="+mn-lt"/>
              </a:rPr>
              <a:t>visés par cet article (voir le Q&amp;A 3 de la section 8). La FSMA est d’avis qu’il appartient à chaque entreprise d’évaluer quels instruments financiers relèvent de cet article, à l’aune des précisions apportées par ESMA.      </a:t>
            </a:r>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879806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Client alerting</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29</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94370" y="1190625"/>
            <a:ext cx="8441630" cy="2510944"/>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6 :</a:t>
            </a:r>
            <a:endParaRPr lang="fr-BE" b="1">
              <a:latin typeface="+mn-lt"/>
            </a:endParaRPr>
          </a:p>
          <a:p>
            <a:pPr algn="just"/>
            <a:r>
              <a:rPr lang="fr-BE" smtClean="0">
                <a:latin typeface="+mn-lt"/>
              </a:rPr>
              <a:t>Derivatives are deemed in scope of art. 62 § 2. Is this the case for all OTC derivatives, like FX Forwards and swaps?</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lnSpc>
                <a:spcPts val="2880"/>
              </a:lnSpc>
              <a:defRPr/>
            </a:pPr>
            <a:r>
              <a:rPr lang="nl-BE">
                <a:latin typeface="+mn-lt"/>
              </a:rPr>
              <a:t>Voir </a:t>
            </a:r>
            <a:r>
              <a:rPr lang="nl-BE" smtClean="0">
                <a:latin typeface="+mn-lt"/>
              </a:rPr>
              <a:t>la réponse à la question 5 </a:t>
            </a:r>
            <a:r>
              <a:rPr lang="nl-BE">
                <a:latin typeface="+mn-lt"/>
              </a:rPr>
              <a:t>ci-dessus</a:t>
            </a:r>
            <a:r>
              <a:rPr lang="nl-BE" smtClean="0">
                <a:latin typeface="+mn-lt"/>
              </a:rPr>
              <a:t>.     </a:t>
            </a:r>
            <a:endParaRPr lang="nl-BE">
              <a:latin typeface="+mn-lt"/>
            </a:endParaRPr>
          </a:p>
          <a:p>
            <a:pPr algn="just">
              <a:spcAft>
                <a:spcPts val="600"/>
              </a:spcAft>
            </a:pPr>
            <a:endParaRPr lang="fr-BE" smtClean="0">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731742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a:t>
            </a:r>
            <a:r>
              <a:rPr lang="en-US" altLang="fr-FR"/>
              <a:t>p</a:t>
            </a:r>
            <a:r>
              <a:rPr lang="en-US" altLang="fr-FR" smtClean="0"/>
              <a:t>roduct governance</a:t>
            </a:r>
            <a:br>
              <a:rPr lang="en-US" altLang="fr-FR" smtClean="0"/>
            </a:br>
            <a:r>
              <a:rPr lang="en-US" altLang="fr-FR" sz="2800" i="1" smtClean="0"/>
              <a:t>Target Market</a:t>
            </a:r>
            <a:r>
              <a:rPr lang="en-US" altLang="fr-FR" sz="3200" i="1"/>
              <a:t/>
            </a:r>
            <a:br>
              <a:rPr lang="en-US" altLang="fr-FR" sz="3200" i="1"/>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3</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3419" y="1053716"/>
            <a:ext cx="8521005" cy="5232202"/>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1 :</a:t>
            </a:r>
            <a:endParaRPr lang="fr-BE" b="1">
              <a:latin typeface="+mn-lt"/>
            </a:endParaRPr>
          </a:p>
          <a:p>
            <a:pPr algn="just">
              <a:spcAft>
                <a:spcPts val="0"/>
              </a:spcAft>
            </a:pPr>
            <a:r>
              <a:rPr lang="nl-NL">
                <a:latin typeface="+mn-lt"/>
              </a:rPr>
              <a:t>Kan FSMA verduidelijking geven over de Target Market verplichting </a:t>
            </a:r>
            <a:r>
              <a:rPr lang="nl-NL" smtClean="0">
                <a:latin typeface="+mn-lt"/>
              </a:rPr>
              <a:t>voor equity/bonds  (single </a:t>
            </a:r>
            <a:r>
              <a:rPr lang="nl-NL">
                <a:latin typeface="+mn-lt"/>
              </a:rPr>
              <a:t>lines) ? Hoe gedetailleerd moet dit zijn</a:t>
            </a:r>
            <a:r>
              <a:rPr lang="nl-NL" smtClean="0">
                <a:latin typeface="+mn-lt"/>
              </a:rPr>
              <a:t>?</a:t>
            </a:r>
          </a:p>
          <a:p>
            <a:pPr algn="just">
              <a:spcAft>
                <a:spcPts val="0"/>
              </a:spcAft>
            </a:pPr>
            <a:endParaRPr lang="fr-BE" u="sng" smtClean="0">
              <a:latin typeface="+mn-lt"/>
            </a:endParaRPr>
          </a:p>
          <a:p>
            <a:pPr algn="just">
              <a:spcAft>
                <a:spcPts val="600"/>
              </a:spcAft>
            </a:pPr>
            <a:r>
              <a:rPr lang="fr-BE" b="1" u="sng" smtClean="0">
                <a:latin typeface="+mn-lt"/>
              </a:rPr>
              <a:t>Réponse :</a:t>
            </a:r>
            <a:endParaRPr lang="fr-BE" b="1" smtClean="0">
              <a:latin typeface="+mn-lt"/>
            </a:endParaRPr>
          </a:p>
          <a:p>
            <a:pPr algn="just">
              <a:spcAft>
                <a:spcPts val="600"/>
              </a:spcAft>
            </a:pPr>
            <a:r>
              <a:rPr lang="nl-BE">
                <a:latin typeface="+mn-lt"/>
              </a:rPr>
              <a:t>Le degré de détail de la définition du marché cible pour un produit est censé dépendre notamment des caractéristiques du produit concerné (principe de proportionnalité). Ainsi, la définition du marché cible pour un produit plain vanilla sera a priori moins détaillée que la définition du marché cible pour un produit plus complexe. En ce qui concerne </a:t>
            </a:r>
            <a:r>
              <a:rPr lang="nl-BE" smtClean="0">
                <a:latin typeface="+mn-lt"/>
              </a:rPr>
              <a:t>les </a:t>
            </a:r>
            <a:r>
              <a:rPr lang="nl-BE">
                <a:latin typeface="+mn-lt"/>
              </a:rPr>
              <a:t>actions ou </a:t>
            </a:r>
            <a:r>
              <a:rPr lang="nl-BE" smtClean="0">
                <a:latin typeface="+mn-lt"/>
              </a:rPr>
              <a:t>les </a:t>
            </a:r>
            <a:r>
              <a:rPr lang="nl-BE">
                <a:latin typeface="+mn-lt"/>
              </a:rPr>
              <a:t>obligations, parmi les caractéristiques dont il paraît opportun de tenir compte figurent notamment le lieu de cotation et la liquidité. La définition du marché cible pour une action liquide cotée sur un marché réglementé européen pourrait le cas échéant être moins détaillée que la définition du marché cible pour une action illiquide cotée sur un marché non </a:t>
            </a:r>
            <a:r>
              <a:rPr lang="nl-BE" smtClean="0">
                <a:latin typeface="+mn-lt"/>
              </a:rPr>
              <a:t>européen. Voir </a:t>
            </a:r>
            <a:r>
              <a:rPr lang="nl-BE">
                <a:latin typeface="+mn-lt"/>
              </a:rPr>
              <a:t>notamment les considérants 18 et 19 ainsi que les articles 9, </a:t>
            </a:r>
            <a:r>
              <a:rPr lang="nl-BE" smtClean="0">
                <a:latin typeface="+mn-lt"/>
              </a:rPr>
              <a:t>§ 1</a:t>
            </a:r>
            <a:r>
              <a:rPr lang="nl-BE">
                <a:latin typeface="+mn-lt"/>
              </a:rPr>
              <a:t>, et 10, </a:t>
            </a:r>
            <a:r>
              <a:rPr lang="nl-BE" smtClean="0">
                <a:latin typeface="+mn-lt"/>
              </a:rPr>
              <a:t>§ 1</a:t>
            </a:r>
            <a:r>
              <a:rPr lang="nl-BE">
                <a:latin typeface="+mn-lt"/>
              </a:rPr>
              <a:t>, de la directive déléguée MiFID II ainsi que le § 11 des orientations de l’ESMA en matière de gouvernance des produits (ci-après, les orientations </a:t>
            </a:r>
            <a:r>
              <a:rPr lang="nl-BE" smtClean="0">
                <a:latin typeface="+mn-lt"/>
              </a:rPr>
              <a:t>de l’ESMA</a:t>
            </a:r>
            <a:r>
              <a:rPr lang="nl-BE">
                <a:latin typeface="+mn-lt"/>
              </a:rPr>
              <a:t>) et le case-study 4 de l’annexe V du rapport final relatif aux orientations ESMA. </a:t>
            </a:r>
            <a:endParaRPr lang="fr-BE" sz="1000">
              <a:latin typeface="+mn-lt"/>
            </a:endParaRP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7155006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8382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Client alerting</a:t>
            </a: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30</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03894" y="1257300"/>
            <a:ext cx="8540055" cy="3323987"/>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7 :</a:t>
            </a:r>
            <a:endParaRPr lang="fr-BE" b="1">
              <a:latin typeface="+mn-lt"/>
            </a:endParaRPr>
          </a:p>
          <a:p>
            <a:pPr algn="just"/>
            <a:r>
              <a:rPr lang="fr-BE" smtClean="0">
                <a:latin typeface="+mn-lt"/>
              </a:rPr>
              <a:t>For the existing OTC derivative contracts: do we need to take the initial value of the contract into account or only the value (the notional amount – MTM) as from 3/1/2018?</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Antwoord:</a:t>
            </a:r>
            <a:endParaRPr lang="fr-BE" b="1" smtClean="0">
              <a:latin typeface="+mn-lt"/>
            </a:endParaRPr>
          </a:p>
          <a:p>
            <a:pPr algn="just">
              <a:defRPr/>
            </a:pPr>
            <a:r>
              <a:rPr lang="nl-BE" smtClean="0">
                <a:latin typeface="+mn-lt"/>
              </a:rPr>
              <a:t>Considerans </a:t>
            </a:r>
            <a:r>
              <a:rPr lang="nl-BE">
                <a:latin typeface="+mn-lt"/>
              </a:rPr>
              <a:t>95 en art. 62 (2) </a:t>
            </a:r>
            <a:r>
              <a:rPr lang="nl-BE" smtClean="0">
                <a:latin typeface="+mn-lt"/>
              </a:rPr>
              <a:t>MiFID </a:t>
            </a:r>
            <a:r>
              <a:rPr lang="nl-BE">
                <a:latin typeface="+mn-lt"/>
              </a:rPr>
              <a:t>II </a:t>
            </a:r>
            <a:r>
              <a:rPr lang="nl-BE" smtClean="0">
                <a:latin typeface="+mn-lt"/>
              </a:rPr>
              <a:t>L2R stellen </a:t>
            </a:r>
            <a:r>
              <a:rPr lang="nl-BE">
                <a:latin typeface="+mn-lt"/>
              </a:rPr>
              <a:t>duidelijk dat deze </a:t>
            </a:r>
            <a:r>
              <a:rPr lang="nl-BE" smtClean="0">
                <a:latin typeface="+mn-lt"/>
              </a:rPr>
              <a:t>rapporterings-verplichting </a:t>
            </a:r>
            <a:r>
              <a:rPr lang="nl-BE">
                <a:latin typeface="+mn-lt"/>
              </a:rPr>
              <a:t>geldt bij een verlies van </a:t>
            </a:r>
            <a:r>
              <a:rPr lang="nl-BE" smtClean="0">
                <a:latin typeface="+mn-lt"/>
              </a:rPr>
              <a:t>10 % </a:t>
            </a:r>
            <a:r>
              <a:rPr lang="nl-BE">
                <a:latin typeface="+mn-lt"/>
              </a:rPr>
              <a:t>van de </a:t>
            </a:r>
            <a:r>
              <a:rPr lang="nl-BE" u="sng">
                <a:latin typeface="+mn-lt"/>
              </a:rPr>
              <a:t>initiële waarde</a:t>
            </a:r>
            <a:r>
              <a:rPr lang="nl-BE">
                <a:latin typeface="+mn-lt"/>
              </a:rPr>
              <a:t> van elk instrument. </a:t>
            </a:r>
            <a:r>
              <a:rPr lang="nl-BE" smtClean="0">
                <a:latin typeface="+mn-lt"/>
              </a:rPr>
              <a:t>De Q&amp;A van ESMA vermeldt in hoofdstuk 8, Q&amp;A 3, voor zover als nodig, dat de initiële waarde de originele kost van het instrument betreft. </a:t>
            </a:r>
            <a:endParaRPr lang="nl-BE">
              <a:latin typeface="+mn-lt"/>
            </a:endParaRPr>
          </a:p>
          <a:p>
            <a:pPr algn="just">
              <a:spcAft>
                <a:spcPts val="600"/>
              </a:spcAft>
            </a:pPr>
            <a:endParaRPr lang="fr-BE" smtClean="0">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9356853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1181101"/>
          </a:xfrm>
        </p:spPr>
        <p:txBody>
          <a:bodyPr anchor="t"/>
          <a:lstStyle/>
          <a:p>
            <a:pPr eaLnBrk="1" hangingPunct="1">
              <a:tabLst>
                <a:tab pos="533400" algn="l"/>
              </a:tabLst>
            </a:pPr>
            <a:r>
              <a:rPr lang="en-US" altLang="fr-FR" smtClean="0"/>
              <a:t>Questions Febelfin – client reporting</a:t>
            </a:r>
            <a:br>
              <a:rPr lang="en-US" altLang="fr-FR" smtClean="0"/>
            </a:br>
            <a:r>
              <a:rPr lang="en-US" altLang="fr-FR" sz="2800" i="1" smtClean="0"/>
              <a:t>Client alerting</a:t>
            </a:r>
            <a:r>
              <a:rPr lang="en-US" altLang="fr-FR" sz="3200" i="1"/>
              <a:t/>
            </a:r>
            <a:br>
              <a:rPr lang="en-US" altLang="fr-FR" sz="3200" i="1"/>
            </a:br>
            <a:r>
              <a:rPr lang="en-US" altLang="fr-FR" smtClean="0"/>
              <a:t/>
            </a:r>
            <a:br>
              <a:rPr lang="en-US" altLang="fr-FR" smtClean="0"/>
            </a:b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31</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84845" y="1162050"/>
            <a:ext cx="8606730" cy="4278094"/>
          </a:xfrm>
          <a:prstGeom prst="rect">
            <a:avLst/>
          </a:prstGeom>
          <a:noFill/>
        </p:spPr>
        <p:txBody>
          <a:bodyPr wrap="square" rtlCol="0">
            <a:spAutoFit/>
          </a:bodyPr>
          <a:lstStyle/>
          <a:p>
            <a:pPr algn="just">
              <a:spcAft>
                <a:spcPts val="600"/>
              </a:spcAft>
            </a:pPr>
            <a:r>
              <a:rPr lang="fr-BE" b="1" u="sng">
                <a:latin typeface="+mn-lt"/>
              </a:rPr>
              <a:t>Question </a:t>
            </a:r>
            <a:r>
              <a:rPr lang="fr-BE" b="1" u="sng" smtClean="0">
                <a:latin typeface="+mn-lt"/>
              </a:rPr>
              <a:t>8 :</a:t>
            </a:r>
            <a:endParaRPr lang="fr-BE" b="1">
              <a:latin typeface="+mn-lt"/>
            </a:endParaRPr>
          </a:p>
          <a:p>
            <a:pPr algn="just"/>
            <a:r>
              <a:rPr lang="fr-BE" smtClean="0">
                <a:latin typeface="+mn-lt"/>
              </a:rPr>
              <a:t>To avoid multiple communications for options close to 0, we suggest to introduce a treshold for communication after first communication of value reduction (e.g. at least 1.000 Euro value decline). Is this acceptable?</a:t>
            </a:r>
            <a:endParaRPr lang="fr-BE">
              <a:latin typeface="+mn-lt"/>
            </a:endParaRPr>
          </a:p>
          <a:p>
            <a:pPr algn="just">
              <a:spcAft>
                <a:spcPts val="0"/>
              </a:spcAft>
            </a:pPr>
            <a:endParaRPr lang="fr-BE" u="sng" smtClean="0">
              <a:latin typeface="+mn-lt"/>
            </a:endParaRPr>
          </a:p>
          <a:p>
            <a:pPr algn="just">
              <a:spcAft>
                <a:spcPts val="600"/>
              </a:spcAft>
            </a:pPr>
            <a:r>
              <a:rPr lang="fr-BE" b="1" u="sng" smtClean="0">
                <a:latin typeface="+mn-lt"/>
              </a:rPr>
              <a:t>Antwoord:</a:t>
            </a:r>
            <a:endParaRPr lang="fr-BE" b="1" smtClean="0">
              <a:latin typeface="+mn-lt"/>
            </a:endParaRPr>
          </a:p>
          <a:p>
            <a:pPr algn="just" eaLnBrk="1" hangingPunct="1">
              <a:spcBef>
                <a:spcPts val="0"/>
              </a:spcBef>
              <a:defRPr/>
            </a:pPr>
            <a:r>
              <a:rPr lang="nl-BE">
                <a:latin typeface="+mn-lt"/>
              </a:rPr>
              <a:t>Deze werkwijze ligt niet in lijn met de vereiste van art. 62 (2) MiFID II L2R</a:t>
            </a:r>
            <a:r>
              <a:rPr lang="nl-BE" smtClean="0">
                <a:latin typeface="+mn-lt"/>
              </a:rPr>
              <a:t>. Dit artikel vermeldt duidelijk dat de rapportering bij een verlies van 10 % van de initiële waarde (cf. Question 7) en daarna bij verliezen van veelvouden van 10 % moet gebeuren. Het artikel voorziet enkel maar een mogelijkheid tot afwijking via overeenkomst met de cliënt voor wat de rapportering per instrument betreft (zie Q&amp;A 8, hoofdstuk 8, van de Q&amp;A van ESMA), maar niet m.b.t. de te hanteren barema’s (thresholds). </a:t>
            </a:r>
            <a:r>
              <a:rPr lang="nl-BE">
                <a:latin typeface="+mn-lt"/>
              </a:rPr>
              <a:t>De Q&amp;A van ESMA </a:t>
            </a:r>
            <a:r>
              <a:rPr lang="nl-BE" smtClean="0">
                <a:latin typeface="+mn-lt"/>
              </a:rPr>
              <a:t>vermeldt daarnaast </a:t>
            </a:r>
            <a:r>
              <a:rPr lang="nl-BE">
                <a:latin typeface="+mn-lt"/>
              </a:rPr>
              <a:t>in hoofdstuk 8, Q&amp;A </a:t>
            </a:r>
            <a:r>
              <a:rPr lang="nl-BE" smtClean="0">
                <a:latin typeface="+mn-lt"/>
              </a:rPr>
              <a:t>9, </a:t>
            </a:r>
            <a:r>
              <a:rPr lang="nl-BE">
                <a:latin typeface="+mn-lt"/>
              </a:rPr>
              <a:t>dat </a:t>
            </a:r>
            <a:r>
              <a:rPr lang="nl-BE" smtClean="0">
                <a:latin typeface="+mn-lt"/>
              </a:rPr>
              <a:t>de voormelde grens van 10 % niet hoger mag gelegd worden.</a:t>
            </a:r>
            <a:endParaRPr lang="fr-BE" smtClean="0">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265677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itle 3"/>
          <p:cNvSpPr>
            <a:spLocks noGrp="1"/>
          </p:cNvSpPr>
          <p:nvPr>
            <p:ph type="title"/>
          </p:nvPr>
        </p:nvSpPr>
        <p:spPr>
          <a:xfrm>
            <a:off x="270570" y="228599"/>
            <a:ext cx="8460680" cy="838201"/>
          </a:xfrm>
        </p:spPr>
        <p:txBody>
          <a:bodyPr anchor="t"/>
          <a:lstStyle/>
          <a:p>
            <a:pPr eaLnBrk="1" hangingPunct="1">
              <a:tabLst>
                <a:tab pos="533400" algn="l"/>
              </a:tabLst>
            </a:pPr>
            <a:r>
              <a:rPr lang="en-US" altLang="fr-FR" smtClean="0"/>
              <a:t>Questions Febelfin - </a:t>
            </a:r>
            <a:r>
              <a:rPr lang="en-US" altLang="fr-FR"/>
              <a:t>p</a:t>
            </a:r>
            <a:r>
              <a:rPr lang="en-US" altLang="fr-FR" smtClean="0"/>
              <a:t>roduct governance</a:t>
            </a:r>
            <a:br>
              <a:rPr lang="en-US" altLang="fr-FR" smtClean="0"/>
            </a:br>
            <a:r>
              <a:rPr lang="en-US" altLang="fr-FR" sz="2800" i="1" smtClean="0"/>
              <a:t>Target Market</a:t>
            </a:r>
            <a:endParaRPr lang="en-US" altLang="fr-FR" sz="3200" dirty="0" smtClean="0"/>
          </a:p>
        </p:txBody>
      </p:sp>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4</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22945" y="1200149"/>
            <a:ext cx="8587680" cy="2062103"/>
          </a:xfrm>
          <a:prstGeom prst="rect">
            <a:avLst/>
          </a:prstGeom>
          <a:noFill/>
        </p:spPr>
        <p:txBody>
          <a:bodyPr wrap="square" rtlCol="0">
            <a:spAutoFit/>
          </a:bodyPr>
          <a:lstStyle/>
          <a:p>
            <a:pPr algn="just">
              <a:spcAft>
                <a:spcPts val="600"/>
              </a:spcAft>
            </a:pPr>
            <a:r>
              <a:rPr lang="fr-BE" b="1" u="sng">
                <a:latin typeface="+mn-lt"/>
              </a:rPr>
              <a:t>Réponse (suite) :</a:t>
            </a:r>
          </a:p>
          <a:p>
            <a:pPr algn="just"/>
            <a:r>
              <a:rPr lang="nl-BE">
                <a:latin typeface="+mn-lt"/>
              </a:rPr>
              <a:t>A ce stade, la FSMA n’envisage pas d’apporter de précisions complémentaires. Dans le cadre de ses contrôles futurs en cette matière, il est possible que la FSMA “challenge” les définitions adoptées par les entreprises concernant les marchés cibles de produits. Ceci permettra indirectement aux entreprises de pouvoir évaluer si le degré de détail des définitions qu’elles ont adoptées est suffisant. </a:t>
            </a:r>
            <a:endParaRPr lang="fr-BE">
              <a:latin typeface="+mn-lt"/>
            </a:endParaRPr>
          </a:p>
          <a:p>
            <a:pPr algn="just"/>
            <a:r>
              <a:rPr lang="fr-BE" sz="1000">
                <a:latin typeface="+mn-lt"/>
              </a:rPr>
              <a:t> </a:t>
            </a:r>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242095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5</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30883" y="1152525"/>
            <a:ext cx="8481317" cy="3847207"/>
          </a:xfrm>
          <a:prstGeom prst="rect">
            <a:avLst/>
          </a:prstGeom>
          <a:noFill/>
        </p:spPr>
        <p:txBody>
          <a:bodyPr wrap="square" rtlCol="0">
            <a:spAutoFit/>
          </a:bodyPr>
          <a:lstStyle/>
          <a:p>
            <a:pPr algn="just">
              <a:spcAft>
                <a:spcPts val="600"/>
              </a:spcAft>
            </a:pPr>
            <a:r>
              <a:rPr lang="nl-NL" b="1" u="sng" smtClean="0">
                <a:latin typeface="+mn-lt"/>
              </a:rPr>
              <a:t>Vraag 2:</a:t>
            </a:r>
            <a:endParaRPr lang="nl-NL" b="1" smtClean="0">
              <a:latin typeface="+mn-lt"/>
            </a:endParaRPr>
          </a:p>
          <a:p>
            <a:pPr algn="just">
              <a:spcAft>
                <a:spcPts val="0"/>
              </a:spcAft>
            </a:pPr>
            <a:r>
              <a:rPr lang="en-US">
                <a:latin typeface="+mn-lt"/>
              </a:rPr>
              <a:t>How does a distributor handle target markets defined very differently from one product manufacturer to another one ? And linked to this question: will there be a level playing field in the definition of the various elements </a:t>
            </a:r>
            <a:r>
              <a:rPr lang="en-US" smtClean="0">
                <a:latin typeface="+mn-lt"/>
              </a:rPr>
              <a:t>?</a:t>
            </a:r>
          </a:p>
          <a:p>
            <a:pPr algn="just">
              <a:spcAft>
                <a:spcPts val="0"/>
              </a:spcAft>
            </a:pPr>
            <a:endParaRPr lang="en-US" smtClean="0">
              <a:latin typeface="+mn-lt"/>
            </a:endParaRPr>
          </a:p>
          <a:p>
            <a:pPr algn="just"/>
            <a:r>
              <a:rPr lang="en-US" smtClean="0">
                <a:latin typeface="+mn-lt"/>
              </a:rPr>
              <a:t>Eg</a:t>
            </a:r>
            <a:r>
              <a:rPr lang="en-US">
                <a:latin typeface="+mn-lt"/>
              </a:rPr>
              <a:t>. one of the key elements of the target market assessment is the investment horizon, or recommended holding period, concept used in PRIIPs as well. This element is key for the purpose of suitability testing and for purposes of cost/return transparency, however there is no clear definition of what is meant by investment horizon and hence there is no coherent approach. Referring to the ESMA guidelines on product governance of 2 June 2017, in case study 4 it is indicated that a liquid share is suitable for any investment horizon. This might be true, if this is purely based on liquidity concerns, however from a risk perspective this product is only warranted for longer horizons</a:t>
            </a:r>
            <a:r>
              <a:rPr lang="en-US" smtClean="0">
                <a:latin typeface="+mn-lt"/>
              </a:rPr>
              <a:t>.</a:t>
            </a:r>
            <a:endParaRPr lang="fr-BE">
              <a:latin typeface="+mn-lt"/>
            </a:endParaRPr>
          </a:p>
        </p:txBody>
      </p:sp>
      <p:sp>
        <p:nvSpPr>
          <p:cNvPr id="9" name="Title 3"/>
          <p:cNvSpPr>
            <a:spLocks noGrp="1"/>
          </p:cNvSpPr>
          <p:nvPr>
            <p:ph type="title"/>
          </p:nvPr>
        </p:nvSpPr>
        <p:spPr>
          <a:xfrm>
            <a:off x="270570" y="228599"/>
            <a:ext cx="8460680" cy="1190626"/>
          </a:xfrm>
        </p:spPr>
        <p:txBody>
          <a:bodyPr anchor="t"/>
          <a:lstStyle/>
          <a:p>
            <a:pPr eaLnBrk="1" hangingPunct="1">
              <a:tabLst>
                <a:tab pos="533400" algn="l"/>
              </a:tabLst>
            </a:pPr>
            <a:r>
              <a:rPr lang="en-US" altLang="fr-FR"/>
              <a:t>Questions Febelfin - product governance</a:t>
            </a:r>
            <a:br>
              <a:rPr lang="en-US" altLang="fr-FR"/>
            </a:br>
            <a:r>
              <a:rPr lang="en-US" altLang="fr-FR" sz="2800" i="1"/>
              <a:t>Target Market</a:t>
            </a:r>
            <a:endParaRPr lang="en-US" altLang="fr-FR" sz="3200"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337531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6</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30883" y="1202234"/>
            <a:ext cx="8481317" cy="4401205"/>
          </a:xfrm>
          <a:prstGeom prst="rect">
            <a:avLst/>
          </a:prstGeom>
          <a:noFill/>
        </p:spPr>
        <p:txBody>
          <a:bodyPr wrap="square" rtlCol="0">
            <a:spAutoFit/>
          </a:bodyPr>
          <a:lstStyle/>
          <a:p>
            <a:pPr algn="just">
              <a:spcAft>
                <a:spcPts val="600"/>
              </a:spcAft>
            </a:pPr>
            <a:r>
              <a:rPr lang="fr-BE" b="1" u="sng" smtClean="0">
                <a:latin typeface="+mn-lt"/>
              </a:rPr>
              <a:t>Réponse :</a:t>
            </a:r>
            <a:endParaRPr lang="fr-BE" smtClean="0">
              <a:latin typeface="+mn-lt"/>
            </a:endParaRPr>
          </a:p>
          <a:p>
            <a:pPr marL="285750" indent="-285750" algn="just">
              <a:spcAft>
                <a:spcPts val="0"/>
              </a:spcAft>
              <a:buFont typeface="Arial"/>
              <a:buChar char="•"/>
              <a:defRPr/>
            </a:pPr>
            <a:r>
              <a:rPr lang="nl-BE">
                <a:latin typeface="+mn-lt"/>
              </a:rPr>
              <a:t>Comme rappelé par les orientations de </a:t>
            </a:r>
            <a:r>
              <a:rPr lang="nl-BE" smtClean="0">
                <a:latin typeface="+mn-lt"/>
              </a:rPr>
              <a:t>l’ESMA, </a:t>
            </a:r>
            <a:r>
              <a:rPr lang="nl-BE">
                <a:latin typeface="+mn-lt"/>
              </a:rPr>
              <a:t>un distributeur est censé respecter le marché cible tel que défini par le producteur. Les orientations apportent des précisions quant aux déviations qui peuvent être possibles par rapport au marché cible tel que défini par le producteur : voir notamment les §§ 38, 52 à 55 ainsi que 70 à 74 des orientations ESMA</a:t>
            </a:r>
            <a:r>
              <a:rPr lang="nl-BE" smtClean="0">
                <a:latin typeface="+mn-lt"/>
              </a:rPr>
              <a:t>.</a:t>
            </a:r>
          </a:p>
          <a:p>
            <a:pPr algn="just">
              <a:spcAft>
                <a:spcPts val="0"/>
              </a:spcAft>
              <a:defRPr/>
            </a:pPr>
            <a:endParaRPr lang="nl-BE" smtClean="0">
              <a:latin typeface="+mn-lt"/>
            </a:endParaRPr>
          </a:p>
          <a:p>
            <a:pPr marL="285750" indent="-285750" algn="just">
              <a:buFont typeface="Arial"/>
              <a:buChar char="•"/>
              <a:defRPr/>
            </a:pPr>
            <a:r>
              <a:rPr lang="nl-BE">
                <a:latin typeface="+mn-lt"/>
              </a:rPr>
              <a:t>A ce stade, il n’est pas prévu d’harmoniser, au niveau belge ou au niveau européen, les termes utilisés par les producteurs de produits financiers dans le cadre de leur définition d’un marché cible. Les orientations </a:t>
            </a:r>
            <a:r>
              <a:rPr lang="nl-BE" smtClean="0">
                <a:latin typeface="+mn-lt"/>
              </a:rPr>
              <a:t>de l’ESMA </a:t>
            </a:r>
            <a:r>
              <a:rPr lang="nl-BE">
                <a:latin typeface="+mn-lt"/>
              </a:rPr>
              <a:t>recommendent toutefois aux producteurs de définir clairement les concepts et les termes utilisés dans le cadre de la définition du marché cible : voir le § 20 à ce sujet. Des initiatives en cette matière ont aussi été prises par le secteur financier.     </a:t>
            </a:r>
          </a:p>
          <a:p>
            <a:pPr algn="just"/>
            <a:endParaRPr lang="fr-BE">
              <a:latin typeface="+mn-lt"/>
            </a:endParaRPr>
          </a:p>
          <a:p>
            <a:pPr algn="just"/>
            <a:endParaRPr lang="nl-BE">
              <a:latin typeface="+mn-lt"/>
            </a:endParaRPr>
          </a:p>
        </p:txBody>
      </p:sp>
      <p:sp>
        <p:nvSpPr>
          <p:cNvPr id="9" name="Title 3"/>
          <p:cNvSpPr>
            <a:spLocks noGrp="1"/>
          </p:cNvSpPr>
          <p:nvPr>
            <p:ph type="title"/>
          </p:nvPr>
        </p:nvSpPr>
        <p:spPr>
          <a:xfrm>
            <a:off x="270570" y="228599"/>
            <a:ext cx="8460680" cy="1190626"/>
          </a:xfrm>
        </p:spPr>
        <p:txBody>
          <a:bodyPr anchor="t"/>
          <a:lstStyle/>
          <a:p>
            <a:pPr eaLnBrk="1" hangingPunct="1">
              <a:tabLst>
                <a:tab pos="533400" algn="l"/>
              </a:tabLst>
            </a:pPr>
            <a:r>
              <a:rPr lang="en-US" altLang="fr-FR"/>
              <a:t>Questions Febelfin - product governance</a:t>
            </a:r>
            <a:br>
              <a:rPr lang="en-US" altLang="fr-FR"/>
            </a:br>
            <a:r>
              <a:rPr lang="en-US" altLang="fr-FR" sz="2800" i="1"/>
              <a:t>Target Market</a:t>
            </a:r>
            <a:endParaRPr lang="en-US" altLang="fr-FR" sz="3200"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7716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7</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142240" y="994856"/>
            <a:ext cx="8889999" cy="5740033"/>
          </a:xfrm>
          <a:prstGeom prst="rect">
            <a:avLst/>
          </a:prstGeom>
          <a:noFill/>
        </p:spPr>
        <p:txBody>
          <a:bodyPr wrap="square" rtlCol="0">
            <a:spAutoFit/>
          </a:bodyPr>
          <a:lstStyle/>
          <a:p>
            <a:pPr algn="just">
              <a:spcAft>
                <a:spcPts val="600"/>
              </a:spcAft>
            </a:pPr>
            <a:r>
              <a:rPr lang="fr-BE" b="1" u="sng">
                <a:latin typeface="+mn-lt"/>
              </a:rPr>
              <a:t>Réponse (suite) :</a:t>
            </a:r>
          </a:p>
          <a:p>
            <a:pPr marL="285750" indent="-285750" algn="just">
              <a:spcAft>
                <a:spcPts val="1200"/>
              </a:spcAft>
              <a:buFont typeface="Arial"/>
              <a:buChar char="•"/>
              <a:defRPr/>
            </a:pPr>
            <a:r>
              <a:rPr lang="nl-BE">
                <a:latin typeface="+mn-lt"/>
              </a:rPr>
              <a:t>Dans la mesure où les mêmes catégories (proposées par l’ESMA dans ses orientations) et méthodologies (définies par le secteur) seront a priori utilisées par tous, les différences en matière de définition de marchés cibles devraient être limitées et résulter plutôt – pour des produits similaires – d’une mauvaise compréhension ou application de ces catégories ou méthodologies. </a:t>
            </a:r>
            <a:endParaRPr lang="nl-BE" smtClean="0">
              <a:solidFill>
                <a:srgbClr val="FF0000"/>
              </a:solidFill>
              <a:latin typeface="+mn-lt"/>
            </a:endParaRPr>
          </a:p>
          <a:p>
            <a:pPr marL="271463" algn="just">
              <a:spcAft>
                <a:spcPts val="1200"/>
              </a:spcAft>
              <a:defRPr/>
            </a:pPr>
            <a:r>
              <a:rPr lang="fr-BE">
                <a:latin typeface="+mn-lt"/>
              </a:rPr>
              <a:t>En cas de différences substantielles entre les marchés cibles définis par des producteurs différents pour des produits identiques, </a:t>
            </a:r>
            <a:r>
              <a:rPr lang="nl-BE">
                <a:latin typeface="+mn-lt"/>
              </a:rPr>
              <a:t>le dialogue qui est censé exister entre producteurs et distributeurs devrait être l’occasion d’aborder ces différences, afin de comprendre les raisons qui les justifient. Le producteur pourrait adapter le marché cible suite à cette discussion. Si tel n’est pas le cas, il appartiendra au distributeur qui déciderait d’adapter ce marché cible, par exemple en vue de maintenir la cohérence avec ses politiques internes, de pouvoir justifier les déviations mineures qu’il retiendrait par rapport au marché cible défini par le producteur.</a:t>
            </a:r>
          </a:p>
          <a:p>
            <a:pPr marL="271463" algn="just">
              <a:defRPr/>
            </a:pPr>
            <a:r>
              <a:rPr lang="nl-BE">
                <a:latin typeface="+mn-lt"/>
              </a:rPr>
              <a:t>Enfin, comme relevé dans les </a:t>
            </a:r>
            <a:r>
              <a:rPr lang="fr-BE">
                <a:latin typeface="+mn-lt"/>
              </a:rPr>
              <a:t>§§ 52 à 55 et 70 à 74 des orientations ESMA, </a:t>
            </a:r>
            <a:r>
              <a:rPr lang="nl-BE">
                <a:latin typeface="+mn-lt"/>
              </a:rPr>
              <a:t>les distributeurs peuvent, dans certains cas, dévier de manière plus substantielle de la définition de marché cible du producteur. Dans tous les cas, les distributeurs doivent justifier ces déviations.</a:t>
            </a:r>
          </a:p>
          <a:p>
            <a:pPr algn="just">
              <a:defRPr/>
            </a:pPr>
            <a:endParaRPr lang="fr-BE">
              <a:latin typeface="+mn-lt"/>
            </a:endParaRPr>
          </a:p>
          <a:p>
            <a:pPr algn="just"/>
            <a:endParaRPr lang="nl-BE">
              <a:latin typeface="+mn-lt"/>
            </a:endParaRPr>
          </a:p>
        </p:txBody>
      </p:sp>
      <p:sp>
        <p:nvSpPr>
          <p:cNvPr id="9" name="Title 3"/>
          <p:cNvSpPr>
            <a:spLocks noGrp="1"/>
          </p:cNvSpPr>
          <p:nvPr>
            <p:ph type="title"/>
          </p:nvPr>
        </p:nvSpPr>
        <p:spPr>
          <a:xfrm>
            <a:off x="270570" y="228599"/>
            <a:ext cx="8460680" cy="828676"/>
          </a:xfrm>
        </p:spPr>
        <p:txBody>
          <a:bodyPr anchor="t"/>
          <a:lstStyle/>
          <a:p>
            <a:pPr eaLnBrk="1" hangingPunct="1">
              <a:tabLst>
                <a:tab pos="533400" algn="l"/>
              </a:tabLst>
            </a:pPr>
            <a:r>
              <a:rPr lang="en-US" altLang="fr-FR"/>
              <a:t>Questions Febelfin - product governance</a:t>
            </a:r>
            <a:br>
              <a:rPr lang="en-US" altLang="fr-FR"/>
            </a:br>
            <a:r>
              <a:rPr lang="en-US" altLang="fr-FR" sz="2800" i="1"/>
              <a:t>Target Market</a:t>
            </a:r>
            <a:endParaRPr lang="en-US" altLang="fr-FR" sz="3200" dirty="0" smtClean="0"/>
          </a:p>
        </p:txBody>
      </p:sp>
      <p:sp>
        <p:nvSpPr>
          <p:cNvPr id="3" name="Date Placeholder 2"/>
          <p:cNvSpPr>
            <a:spLocks noGrp="1"/>
          </p:cNvSpPr>
          <p:nvPr>
            <p:ph type="dt" sz="half" idx="12"/>
          </p:nvPr>
        </p:nvSpPr>
        <p:spPr>
          <a:xfrm>
            <a:off x="842963" y="6219825"/>
            <a:ext cx="1619250" cy="638175"/>
          </a:xfrm>
        </p:spPr>
        <p:txBody>
          <a:bodyPr/>
          <a:lstStyle/>
          <a:p>
            <a:pPr>
              <a:defRPr/>
            </a:pPr>
            <a:r>
              <a:rPr lang="en-US" smtClean="0"/>
              <a:t>17 janvier 2018</a:t>
            </a:r>
            <a:endParaRPr lang="nl-BE" dirty="0"/>
          </a:p>
        </p:txBody>
      </p:sp>
    </p:spTree>
    <p:extLst>
      <p:ext uri="{BB962C8B-B14F-4D97-AF65-F5344CB8AC3E}">
        <p14:creationId xmlns:p14="http://schemas.microsoft.com/office/powerpoint/2010/main" val="2950224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8</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3420" y="1191210"/>
            <a:ext cx="8441629" cy="2739211"/>
          </a:xfrm>
          <a:prstGeom prst="rect">
            <a:avLst/>
          </a:prstGeom>
          <a:noFill/>
        </p:spPr>
        <p:txBody>
          <a:bodyPr wrap="square" rtlCol="0">
            <a:spAutoFit/>
          </a:bodyPr>
          <a:lstStyle/>
          <a:p>
            <a:pPr algn="just">
              <a:spcAft>
                <a:spcPts val="600"/>
              </a:spcAft>
            </a:pPr>
            <a:r>
              <a:rPr lang="fr-BE" b="1" u="sng" smtClean="0">
                <a:latin typeface="+mn-lt"/>
              </a:rPr>
              <a:t>Question 3 :</a:t>
            </a:r>
            <a:endParaRPr lang="fr-BE" smtClean="0">
              <a:latin typeface="+mn-lt"/>
            </a:endParaRPr>
          </a:p>
          <a:p>
            <a:pPr algn="just"/>
            <a:r>
              <a:rPr lang="en-US">
                <a:latin typeface="+mn-lt"/>
              </a:rPr>
              <a:t>Could you please clarify how the distributor is expected to get reliable and up-to-date information on the Target Market </a:t>
            </a:r>
            <a:r>
              <a:rPr lang="en-US" smtClean="0">
                <a:latin typeface="+mn-lt"/>
              </a:rPr>
              <a:t>(TM) on </a:t>
            </a:r>
            <a:r>
              <a:rPr lang="en-US">
                <a:latin typeface="+mn-lt"/>
              </a:rPr>
              <a:t>the secondary market ? Can the distributor decide on its own about the TM when no up to date and publicly available information on </a:t>
            </a:r>
            <a:r>
              <a:rPr lang="en-US" smtClean="0">
                <a:latin typeface="+mn-lt"/>
              </a:rPr>
              <a:t>the TM </a:t>
            </a:r>
            <a:r>
              <a:rPr lang="en-US">
                <a:latin typeface="+mn-lt"/>
              </a:rPr>
              <a:t>is available ? </a:t>
            </a:r>
            <a:r>
              <a:rPr lang="en-US" smtClean="0">
                <a:latin typeface="+mn-lt"/>
              </a:rPr>
              <a:t>Alternatively, </a:t>
            </a:r>
            <a:r>
              <a:rPr lang="en-US">
                <a:latin typeface="+mn-lt"/>
              </a:rPr>
              <a:t>would it be acceptable to rely on TM providers, especially when the </a:t>
            </a:r>
            <a:r>
              <a:rPr lang="en-US" smtClean="0">
                <a:latin typeface="+mn-lt"/>
              </a:rPr>
              <a:t>manufacturer </a:t>
            </a:r>
            <a:r>
              <a:rPr lang="en-US">
                <a:latin typeface="+mn-lt"/>
              </a:rPr>
              <a:t>is not accessible ? </a:t>
            </a:r>
            <a:r>
              <a:rPr lang="en-US" smtClean="0">
                <a:latin typeface="+mn-lt"/>
              </a:rPr>
              <a:t>Is </a:t>
            </a:r>
            <a:r>
              <a:rPr lang="en-US">
                <a:latin typeface="+mn-lt"/>
              </a:rPr>
              <a:t>the FSMA in favour of the development of this activity ? Would those TM providers be controlled in some way by the FSMA ? </a:t>
            </a:r>
            <a:endParaRPr lang="fr-BE">
              <a:latin typeface="+mn-lt"/>
            </a:endParaRPr>
          </a:p>
          <a:p>
            <a:pPr algn="just">
              <a:spcAft>
                <a:spcPts val="600"/>
              </a:spcAft>
            </a:pPr>
            <a:endParaRPr lang="fr-BE" u="sng"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governance</a:t>
            </a:r>
            <a:br>
              <a:rPr lang="en-US" altLang="fr-FR"/>
            </a:br>
            <a:r>
              <a:rPr lang="en-US" altLang="fr-FR" sz="2800" i="1"/>
              <a:t>Target Market </a:t>
            </a:r>
            <a:r>
              <a:rPr lang="en-US" sz="2800" i="1" smtClean="0"/>
              <a:t>and </a:t>
            </a:r>
            <a:r>
              <a:rPr lang="en-US" sz="2800" i="1"/>
              <a:t>secondary market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8724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Gotham Rounded Book" pitchFamily="50" charset="0"/>
              </a:defRPr>
            </a:lvl1pPr>
            <a:lvl2pPr marL="742950" indent="-285750">
              <a:defRPr>
                <a:solidFill>
                  <a:schemeClr val="tx1"/>
                </a:solidFill>
                <a:latin typeface="Gotham Rounded Book" pitchFamily="50" charset="0"/>
              </a:defRPr>
            </a:lvl2pPr>
            <a:lvl3pPr marL="1143000" indent="-228600">
              <a:defRPr>
                <a:solidFill>
                  <a:schemeClr val="tx1"/>
                </a:solidFill>
                <a:latin typeface="Gotham Rounded Book" pitchFamily="50" charset="0"/>
              </a:defRPr>
            </a:lvl3pPr>
            <a:lvl4pPr marL="1600200" indent="-228600">
              <a:defRPr>
                <a:solidFill>
                  <a:schemeClr val="tx1"/>
                </a:solidFill>
                <a:latin typeface="Gotham Rounded Book" pitchFamily="50" charset="0"/>
              </a:defRPr>
            </a:lvl4pPr>
            <a:lvl5pPr marL="2057400" indent="-228600">
              <a:defRPr>
                <a:solidFill>
                  <a:schemeClr val="tx1"/>
                </a:solidFill>
                <a:latin typeface="Gotham Rounded Book" pitchFamily="50" charset="0"/>
              </a:defRPr>
            </a:lvl5pPr>
            <a:lvl6pPr marL="2514600" indent="-228600" eaLnBrk="0" fontAlgn="base" hangingPunct="0">
              <a:spcBef>
                <a:spcPct val="0"/>
              </a:spcBef>
              <a:spcAft>
                <a:spcPct val="0"/>
              </a:spcAft>
              <a:defRPr>
                <a:solidFill>
                  <a:schemeClr val="tx1"/>
                </a:solidFill>
                <a:latin typeface="Gotham Rounded Book" pitchFamily="50" charset="0"/>
              </a:defRPr>
            </a:lvl6pPr>
            <a:lvl7pPr marL="2971800" indent="-228600" eaLnBrk="0" fontAlgn="base" hangingPunct="0">
              <a:spcBef>
                <a:spcPct val="0"/>
              </a:spcBef>
              <a:spcAft>
                <a:spcPct val="0"/>
              </a:spcAft>
              <a:defRPr>
                <a:solidFill>
                  <a:schemeClr val="tx1"/>
                </a:solidFill>
                <a:latin typeface="Gotham Rounded Book" pitchFamily="50" charset="0"/>
              </a:defRPr>
            </a:lvl7pPr>
            <a:lvl8pPr marL="3429000" indent="-228600" eaLnBrk="0" fontAlgn="base" hangingPunct="0">
              <a:spcBef>
                <a:spcPct val="0"/>
              </a:spcBef>
              <a:spcAft>
                <a:spcPct val="0"/>
              </a:spcAft>
              <a:defRPr>
                <a:solidFill>
                  <a:schemeClr val="tx1"/>
                </a:solidFill>
                <a:latin typeface="Gotham Rounded Book" pitchFamily="50" charset="0"/>
              </a:defRPr>
            </a:lvl8pPr>
            <a:lvl9pPr marL="3886200" indent="-228600" eaLnBrk="0" fontAlgn="base" hangingPunct="0">
              <a:spcBef>
                <a:spcPct val="0"/>
              </a:spcBef>
              <a:spcAft>
                <a:spcPct val="0"/>
              </a:spcAft>
              <a:defRPr>
                <a:solidFill>
                  <a:schemeClr val="tx1"/>
                </a:solidFill>
                <a:latin typeface="Gotham Rounded Book" pitchFamily="50" charset="0"/>
              </a:defRPr>
            </a:lvl9pPr>
          </a:lstStyle>
          <a:p>
            <a:pPr fontAlgn="base">
              <a:spcBef>
                <a:spcPct val="0"/>
              </a:spcBef>
              <a:spcAft>
                <a:spcPct val="0"/>
              </a:spcAft>
              <a:defRPr/>
            </a:pPr>
            <a:fld id="{A3623050-081F-44DD-8421-F0BB972D5F22}" type="slidenum">
              <a:rPr lang="nl-BE" altLang="fr-FR" sz="1000" smtClean="0">
                <a:solidFill>
                  <a:schemeClr val="bg1"/>
                </a:solidFill>
                <a:latin typeface="+mn-lt"/>
              </a:rPr>
              <a:pPr fontAlgn="base">
                <a:spcBef>
                  <a:spcPct val="0"/>
                </a:spcBef>
                <a:spcAft>
                  <a:spcPct val="0"/>
                </a:spcAft>
                <a:defRPr/>
              </a:pPr>
              <a:t>9</a:t>
            </a:fld>
            <a:endParaRPr lang="nl-BE" altLang="fr-FR" sz="1000" dirty="0" smtClean="0">
              <a:solidFill>
                <a:schemeClr val="bg1"/>
              </a:solidFill>
              <a:latin typeface="+mn-lt"/>
            </a:endParaRPr>
          </a:p>
        </p:txBody>
      </p:sp>
      <p:sp>
        <p:nvSpPr>
          <p:cNvPr id="2" name="Footer Placeholder 1"/>
          <p:cNvSpPr>
            <a:spLocks noGrp="1"/>
          </p:cNvSpPr>
          <p:nvPr>
            <p:ph type="ftr" sz="quarter" idx="10"/>
          </p:nvPr>
        </p:nvSpPr>
        <p:spPr>
          <a:xfrm>
            <a:off x="3779912" y="6219825"/>
            <a:ext cx="4575175" cy="638175"/>
          </a:xfrm>
        </p:spPr>
        <p:txBody>
          <a:bodyPr/>
          <a:lstStyle/>
          <a:p>
            <a:pPr>
              <a:defRPr/>
            </a:pPr>
            <a:r>
              <a:rPr lang="fr-BE" sz="1000" dirty="0" smtClean="0"/>
              <a:t>Plateforme de concertation MiFID II</a:t>
            </a:r>
            <a:endParaRPr lang="nl-BE" sz="1000" dirty="0"/>
          </a:p>
        </p:txBody>
      </p:sp>
      <p:sp>
        <p:nvSpPr>
          <p:cNvPr id="5" name="TextBox 4"/>
          <p:cNvSpPr txBox="1"/>
          <p:nvPr/>
        </p:nvSpPr>
        <p:spPr>
          <a:xfrm>
            <a:off x="213420" y="1171009"/>
            <a:ext cx="8511480" cy="4909036"/>
          </a:xfrm>
          <a:prstGeom prst="rect">
            <a:avLst/>
          </a:prstGeom>
          <a:noFill/>
        </p:spPr>
        <p:txBody>
          <a:bodyPr wrap="square" rtlCol="0">
            <a:spAutoFit/>
          </a:bodyPr>
          <a:lstStyle/>
          <a:p>
            <a:pPr algn="just">
              <a:spcAft>
                <a:spcPts val="600"/>
              </a:spcAft>
            </a:pPr>
            <a:r>
              <a:rPr lang="fr-BE" b="1" u="sng" smtClean="0">
                <a:latin typeface="+mn-lt"/>
              </a:rPr>
              <a:t>Réponse :</a:t>
            </a:r>
            <a:endParaRPr lang="fr-BE" b="1" smtClean="0">
              <a:latin typeface="+mn-lt"/>
            </a:endParaRPr>
          </a:p>
          <a:p>
            <a:pPr marL="285750" indent="-285750" algn="just">
              <a:spcAft>
                <a:spcPts val="600"/>
              </a:spcAft>
              <a:buFont typeface="Arial"/>
              <a:buChar char="•"/>
              <a:defRPr/>
            </a:pPr>
            <a:r>
              <a:rPr lang="nl-BE">
                <a:latin typeface="+mn-lt"/>
              </a:rPr>
              <a:t>Concernant la définition d’un marché cible pour des produits financiers sur le marché secondaire, il est plus particulièrement renvoyé aux textes </a:t>
            </a:r>
            <a:r>
              <a:rPr lang="nl-BE" smtClean="0">
                <a:latin typeface="+mn-lt"/>
              </a:rPr>
              <a:t>suivants:</a:t>
            </a:r>
          </a:p>
          <a:p>
            <a:pPr marL="542925" lvl="1" indent="-276225" algn="just">
              <a:buFont typeface="Wingdings" panose="05000000000000000000" pitchFamily="2" charset="2"/>
              <a:buChar char="ü"/>
              <a:defRPr/>
            </a:pPr>
            <a:r>
              <a:rPr lang="nl-BE" smtClean="0">
                <a:latin typeface="+mn-lt"/>
              </a:rPr>
              <a:t>L’article 10, § 2, de la directive déléguée MiFID II</a:t>
            </a:r>
          </a:p>
          <a:p>
            <a:pPr marL="542925" lvl="2" indent="-276225" algn="just">
              <a:spcAft>
                <a:spcPts val="1200"/>
              </a:spcAft>
              <a:buFont typeface="Wingdings" panose="05000000000000000000" pitchFamily="2" charset="2"/>
              <a:buChar char="ü"/>
              <a:defRPr/>
            </a:pPr>
            <a:r>
              <a:rPr lang="nl-BE" smtClean="0">
                <a:latin typeface="+mn-lt"/>
              </a:rPr>
              <a:t>Les </a:t>
            </a:r>
            <a:r>
              <a:rPr lang="nl-BE">
                <a:latin typeface="+mn-lt"/>
              </a:rPr>
              <a:t>§§ 60 à 63 des orientations </a:t>
            </a:r>
            <a:r>
              <a:rPr lang="nl-BE" smtClean="0">
                <a:latin typeface="+mn-lt"/>
              </a:rPr>
              <a:t>de l’ESMA</a:t>
            </a:r>
            <a:endParaRPr lang="nl-BE">
              <a:latin typeface="+mn-lt"/>
            </a:endParaRPr>
          </a:p>
          <a:p>
            <a:pPr marL="285750" indent="-285750" algn="just">
              <a:buFont typeface="Arial"/>
              <a:buChar char="•"/>
              <a:defRPr/>
            </a:pPr>
            <a:r>
              <a:rPr lang="nl-BE">
                <a:latin typeface="+mn-lt"/>
              </a:rPr>
              <a:t>En vertu de la directive MiFID II et de sa directive déléguée, il appartient au distributeur de définir un marché cible pour chaque produit financier qu’il compte offrir ou recommander, compte tenu notamment de sa connaissance des caractéristiques de ses clients. Ces textes n’abordent pas la question du recours à un tiers pour aider le distributeur à remplir ses obligations. Une telle assistance par un tiers ne paraît dès lors pas être interdite, dès lors que le distributeur conserve la pleine et entière responsabilité pour la définition de chaque produit financier qu’il compte offrir ou recommander. Ceci paraît notamment impliquer que le distributeur comprenne le raisonnement qui a conduit à définir un marché cible. Il n’est pas prévu à ce stade de contrôler ou de réglementer de tels tiers, dont le rôle paraît devoir être limité à une assistance technique</a:t>
            </a:r>
            <a:r>
              <a:rPr lang="nl-BE" smtClean="0">
                <a:latin typeface="+mn-lt"/>
              </a:rPr>
              <a:t>.</a:t>
            </a:r>
            <a:endParaRPr lang="fr-BE" u="sng" smtClean="0">
              <a:latin typeface="+mn-lt"/>
            </a:endParaRPr>
          </a:p>
        </p:txBody>
      </p:sp>
      <p:sp>
        <p:nvSpPr>
          <p:cNvPr id="9" name="Title 3"/>
          <p:cNvSpPr>
            <a:spLocks noGrp="1"/>
          </p:cNvSpPr>
          <p:nvPr>
            <p:ph type="title"/>
          </p:nvPr>
        </p:nvSpPr>
        <p:spPr>
          <a:xfrm>
            <a:off x="270570" y="228599"/>
            <a:ext cx="8460680" cy="819151"/>
          </a:xfrm>
        </p:spPr>
        <p:txBody>
          <a:bodyPr anchor="t"/>
          <a:lstStyle/>
          <a:p>
            <a:pPr eaLnBrk="1" hangingPunct="1">
              <a:tabLst>
                <a:tab pos="533400" algn="l"/>
              </a:tabLst>
            </a:pPr>
            <a:r>
              <a:rPr lang="en-US" altLang="fr-FR"/>
              <a:t>Questions Febelfin - product governance</a:t>
            </a:r>
            <a:br>
              <a:rPr lang="en-US" altLang="fr-FR"/>
            </a:br>
            <a:r>
              <a:rPr lang="en-US" altLang="fr-FR" sz="2800" i="1"/>
              <a:t>Target Market </a:t>
            </a:r>
            <a:r>
              <a:rPr lang="en-US" sz="2800" i="1" smtClean="0"/>
              <a:t>and </a:t>
            </a:r>
            <a:r>
              <a:rPr lang="en-US" sz="2800" i="1"/>
              <a:t>secondary market </a:t>
            </a:r>
            <a:endParaRPr lang="en-US" altLang="fr-FR" sz="3200" i="1" dirty="0" smtClean="0"/>
          </a:p>
        </p:txBody>
      </p:sp>
      <p:sp>
        <p:nvSpPr>
          <p:cNvPr id="3" name="Date Placeholder 2"/>
          <p:cNvSpPr>
            <a:spLocks noGrp="1"/>
          </p:cNvSpPr>
          <p:nvPr>
            <p:ph type="dt" sz="half" idx="12"/>
          </p:nvPr>
        </p:nvSpPr>
        <p:spPr/>
        <p:txBody>
          <a:bodyPr/>
          <a:lstStyle/>
          <a:p>
            <a:pPr>
              <a:defRPr/>
            </a:pPr>
            <a:r>
              <a:rPr lang="en-US" smtClean="0"/>
              <a:t>17 janvier 2018</a:t>
            </a:r>
            <a:endParaRPr lang="nl-BE" dirty="0"/>
          </a:p>
        </p:txBody>
      </p:sp>
    </p:spTree>
    <p:extLst>
      <p:ext uri="{BB962C8B-B14F-4D97-AF65-F5344CB8AC3E}">
        <p14:creationId xmlns:p14="http://schemas.microsoft.com/office/powerpoint/2010/main" val="1548250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FSMA_sjabloon_v1-1">
  <a:themeElements>
    <a:clrScheme name="FSMA">
      <a:dk1>
        <a:srgbClr val="002244"/>
      </a:dk1>
      <a:lt1>
        <a:sysClr val="window" lastClr="FFFFFF"/>
      </a:lt1>
      <a:dk2>
        <a:srgbClr val="002244"/>
      </a:dk2>
      <a:lt2>
        <a:srgbClr val="FFFFFF"/>
      </a:lt2>
      <a:accent1>
        <a:srgbClr val="002244"/>
      </a:accent1>
      <a:accent2>
        <a:srgbClr val="668899"/>
      </a:accent2>
      <a:accent3>
        <a:srgbClr val="BBCC00"/>
      </a:accent3>
      <a:accent4>
        <a:srgbClr val="BBCCCC"/>
      </a:accent4>
      <a:accent5>
        <a:srgbClr val="333333"/>
      </a:accent5>
      <a:accent6>
        <a:srgbClr val="DDDDDD"/>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SMA_sjabloon_v1-1">
  <a:themeElements>
    <a:clrScheme name="FSMA">
      <a:dk1>
        <a:srgbClr val="002244"/>
      </a:dk1>
      <a:lt1>
        <a:sysClr val="window" lastClr="FFFFFF"/>
      </a:lt1>
      <a:dk2>
        <a:srgbClr val="002244"/>
      </a:dk2>
      <a:lt2>
        <a:srgbClr val="FFFFFF"/>
      </a:lt2>
      <a:accent1>
        <a:srgbClr val="002244"/>
      </a:accent1>
      <a:accent2>
        <a:srgbClr val="668899"/>
      </a:accent2>
      <a:accent3>
        <a:srgbClr val="BBCC00"/>
      </a:accent3>
      <a:accent4>
        <a:srgbClr val="BBCCCC"/>
      </a:accent4>
      <a:accent5>
        <a:srgbClr val="333333"/>
      </a:accent5>
      <a:accent6>
        <a:srgbClr val="DDDDDD"/>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C974E635DDA4880BA1E5C930A3D88" ma:contentTypeVersion="0" ma:contentTypeDescription="Create a new document." ma:contentTypeScope="" ma:versionID="2f29732ffb060d50b3400e5579d58fc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353C911E-BEA6-43A4-B797-0E1A77537C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21E9-9675-4515-A60B-6CADA71773F1}">
  <ds:schemaRefs>
    <ds:schemaRef ds:uri="http://schemas.microsoft.com/sharepoint/v3/contenttype/forms"/>
  </ds:schemaRefs>
</ds:datastoreItem>
</file>

<file path=customXml/itemProps3.xml><?xml version="1.0" encoding="utf-8"?>
<ds:datastoreItem xmlns:ds="http://schemas.openxmlformats.org/officeDocument/2006/customXml" ds:itemID="{D3324107-E86C-4E51-BF3D-B43DA95A617E}">
  <ds:schemaRefs>
    <ds:schemaRef ds:uri="http://purl.org/dc/dcmitype/"/>
    <ds:schemaRef ds:uri="http://purl.org/dc/term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s>
</ds:datastoreItem>
</file>

<file path=customXml/itemProps4.xml><?xml version="1.0" encoding="utf-8"?>
<ds:datastoreItem xmlns:ds="http://schemas.openxmlformats.org/officeDocument/2006/customXml" ds:itemID="{424474B6-9E05-4CEC-905E-D4935763C190}">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60179</TotalTime>
  <Words>4158</Words>
  <Application>Microsoft Office PowerPoint</Application>
  <PresentationFormat>On-screen Show (4:3)</PresentationFormat>
  <Paragraphs>294</Paragraphs>
  <Slides>31</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Calibri</vt:lpstr>
      <vt:lpstr>Courier New</vt:lpstr>
      <vt:lpstr>Gotham Rounded Bold</vt:lpstr>
      <vt:lpstr>Gotham Rounded Book</vt:lpstr>
      <vt:lpstr>Times New Roman</vt:lpstr>
      <vt:lpstr>Wingdings</vt:lpstr>
      <vt:lpstr>FSMA_sjabloon_v1-1</vt:lpstr>
      <vt:lpstr>1_FSMA_sjabloon_v1-1</vt:lpstr>
      <vt:lpstr>PowerPoint Presentation</vt:lpstr>
      <vt:lpstr>Product governance </vt:lpstr>
      <vt:lpstr>Questions Febelfin - product governance Target Market </vt:lpstr>
      <vt:lpstr>Questions Febelfin - product governance Target Market</vt:lpstr>
      <vt:lpstr>Questions Febelfin - product governance Target Market</vt:lpstr>
      <vt:lpstr>Questions Febelfin - product governance Target Market</vt:lpstr>
      <vt:lpstr>Questions Febelfin - product governance Target Market</vt:lpstr>
      <vt:lpstr>Questions Febelfin - product governance Target Market and secondary market </vt:lpstr>
      <vt:lpstr>Questions Febelfin - product governance Target Market and secondary market </vt:lpstr>
      <vt:lpstr>Questions Febelfin - product governance Qualification 'distributeur' </vt:lpstr>
      <vt:lpstr>Questions Febelfin - product governance Qualification 'distributeur' </vt:lpstr>
      <vt:lpstr>Questions Febelfin - product governance Qualification 'distributeur' </vt:lpstr>
      <vt:lpstr>Questions Febelfin - product governance Reporting distributor - manufacturer </vt:lpstr>
      <vt:lpstr>Questions Febelfin - product governance Reporting distributor - manufacturer </vt:lpstr>
      <vt:lpstr>Questions Febelfin - product governance Reporting distributor - manufacturer </vt:lpstr>
      <vt:lpstr>Questions Febelfin - product governance Reporting distributor - manufacturer </vt:lpstr>
      <vt:lpstr>Questions Febelfin - product governance Product Governance: scope - RTO </vt:lpstr>
      <vt:lpstr>Questions Febelfin - product governance Communication entre le producteur et le distributeur - RTO </vt:lpstr>
      <vt:lpstr>Questions Febelfin - product governance Marché cible - RTO </vt:lpstr>
      <vt:lpstr>Questions Febelfin - product governance Marché cible - RTO - client professionnel </vt:lpstr>
      <vt:lpstr>Client reporting </vt:lpstr>
      <vt:lpstr>Questions Febelfin – client reporting Suitability report (recap plateforme de concertation  MiFID II – 05/12/2017)  </vt:lpstr>
      <vt:lpstr>Questions Febelfin – client reporting Suitability report (recap plateforme de concertation  MiFID II – 05/12/2017)  </vt:lpstr>
      <vt:lpstr>Questions Febelfin – client reporting Suitability report (recap plateforme de concertation  MiFID II – 05/12/2017)  </vt:lpstr>
      <vt:lpstr>Questions Febelfin – client reporting Reporting to clients  </vt:lpstr>
      <vt:lpstr>Questions Febelfin – client reporting Reporting to clients  </vt:lpstr>
      <vt:lpstr>Questions Febelfin – client reporting Reporting to clients  </vt:lpstr>
      <vt:lpstr>Questions Febelfin – client reporting Client alerting  </vt:lpstr>
      <vt:lpstr>Questions Febelfin – client reporting Client alerting  </vt:lpstr>
      <vt:lpstr>Questions Febelfin – client reporting Client alerting</vt:lpstr>
      <vt:lpstr>Questions Febelfin – client reporting Client alerting  </vt:lpstr>
    </vt:vector>
  </TitlesOfParts>
  <Company>National Bank of Belgium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 Slides</dc:title>
  <dc:creator>Lannoy</dc:creator>
  <cp:lastModifiedBy>Dellicour, Hervé</cp:lastModifiedBy>
  <cp:revision>1766</cp:revision>
  <cp:lastPrinted>2017-12-12T08:12:36Z</cp:lastPrinted>
  <dcterms:created xsi:type="dcterms:W3CDTF">2011-05-02T14:02:50Z</dcterms:created>
  <dcterms:modified xsi:type="dcterms:W3CDTF">2018-02-05T16:37:05Z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0x01010083BC974E635DDA4880BA1E5C930A3D88</vt:lpwstr>
  </property>
  <property fmtid="{D5CDD505-2E9C-101B-9397-08002B2CF9AE}" pid="3" name="DataClassification">
    <vt:lpwstr/>
  </property>
  <property fmtid="{D5CDD505-2E9C-101B-9397-08002B2CF9AE}" pid="4" name="_AdHocReviewCycleID">
    <vt:i4>1927579865</vt:i4>
  </property>
  <property fmtid="{D5CDD505-2E9C-101B-9397-08002B2CF9AE}" pid="5" name="_NewReviewCycle">
    <vt:lpwstr/>
  </property>
  <property fmtid="{D5CDD505-2E9C-101B-9397-08002B2CF9AE}" pid="6" name="_EmailSubject">
    <vt:lpwstr>publication slides MiFID II</vt:lpwstr>
  </property>
  <property fmtid="{D5CDD505-2E9C-101B-9397-08002B2CF9AE}" pid="7" name="_AuthorEmailDisplayName">
    <vt:lpwstr>Dellicour, Herve</vt:lpwstr>
  </property>
  <property fmtid="{D5CDD505-2E9C-101B-9397-08002B2CF9AE}" pid="8" name="_PreviousAdHocReviewCycleID">
    <vt:i4>-521558510</vt:i4>
  </property>
  <property fmtid="{D5CDD505-2E9C-101B-9397-08002B2CF9AE}" pid="9" name="_AuthorEmail">
    <vt:lpwstr>Herve.Dellicour@fsma.be</vt:lpwstr>
  </property>
</Properties>
</file>